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19" r:id="rId2"/>
    <p:sldId id="320" r:id="rId3"/>
    <p:sldId id="288" r:id="rId4"/>
    <p:sldId id="289" r:id="rId5"/>
    <p:sldId id="290" r:id="rId6"/>
    <p:sldId id="291" r:id="rId7"/>
    <p:sldId id="257" r:id="rId8"/>
    <p:sldId id="303" r:id="rId9"/>
    <p:sldId id="304" r:id="rId10"/>
    <p:sldId id="305" r:id="rId11"/>
    <p:sldId id="306" r:id="rId12"/>
    <p:sldId id="308" r:id="rId13"/>
    <p:sldId id="307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292" r:id="rId25"/>
    <p:sldId id="294" r:id="rId26"/>
    <p:sldId id="295" r:id="rId27"/>
    <p:sldId id="296" r:id="rId28"/>
    <p:sldId id="297" r:id="rId29"/>
    <p:sldId id="302" r:id="rId30"/>
    <p:sldId id="298" r:id="rId31"/>
    <p:sldId id="299" r:id="rId32"/>
    <p:sldId id="293" r:id="rId33"/>
    <p:sldId id="300" r:id="rId34"/>
    <p:sldId id="301" r:id="rId35"/>
  </p:sldIdLst>
  <p:sldSz cx="9144000" cy="6858000" type="screen4x3"/>
  <p:notesSz cx="67945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85" autoAdjust="0"/>
  </p:normalViewPr>
  <p:slideViewPr>
    <p:cSldViewPr>
      <p:cViewPr varScale="1">
        <p:scale>
          <a:sx n="59" d="100"/>
          <a:sy n="59" d="100"/>
        </p:scale>
        <p:origin x="-1397" y="-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27615-43C3-4ABB-B2C9-6DBEDDE7920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262A5-A6AC-4C70-80FF-E06BBB2E4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0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8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80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8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0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0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62A5-A6AC-4C70-80FF-E06BBB2E45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7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3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06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4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7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0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6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E252B-F13D-4B50-882C-AE8BE6CDA493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80338-C31E-4CF5-B7E6-28C495FC1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62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4261057" y="4875220"/>
            <a:ext cx="265302" cy="15216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1521600"/>
                </a:lnTo>
                <a:lnTo>
                  <a:pt x="235907" y="15216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자유형 4"/>
          <p:cNvSpPr/>
          <p:nvPr/>
        </p:nvSpPr>
        <p:spPr>
          <a:xfrm>
            <a:off x="4261057" y="4875220"/>
            <a:ext cx="265302" cy="10144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1014400"/>
                </a:lnTo>
                <a:lnTo>
                  <a:pt x="235907" y="10144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자유형 5"/>
          <p:cNvSpPr/>
          <p:nvPr/>
        </p:nvSpPr>
        <p:spPr>
          <a:xfrm>
            <a:off x="4261057" y="4875220"/>
            <a:ext cx="265302" cy="5072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507200"/>
                </a:lnTo>
                <a:lnTo>
                  <a:pt x="235907" y="5072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자유형 6"/>
          <p:cNvSpPr/>
          <p:nvPr/>
        </p:nvSpPr>
        <p:spPr>
          <a:xfrm>
            <a:off x="4261057" y="4829500"/>
            <a:ext cx="265302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35907" y="4572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자유형 7"/>
          <p:cNvSpPr/>
          <p:nvPr/>
        </p:nvSpPr>
        <p:spPr>
          <a:xfrm>
            <a:off x="7444683" y="5636020"/>
            <a:ext cx="265302" cy="76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760800"/>
                </a:lnTo>
                <a:lnTo>
                  <a:pt x="235907" y="7608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자유형 8"/>
          <p:cNvSpPr/>
          <p:nvPr/>
        </p:nvSpPr>
        <p:spPr>
          <a:xfrm>
            <a:off x="7444683" y="5636020"/>
            <a:ext cx="265302" cy="2536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253600"/>
                </a:lnTo>
                <a:lnTo>
                  <a:pt x="235907" y="2536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자유형 9"/>
          <p:cNvSpPr/>
          <p:nvPr/>
        </p:nvSpPr>
        <p:spPr>
          <a:xfrm>
            <a:off x="7444683" y="5382420"/>
            <a:ext cx="265302" cy="2536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53600"/>
                </a:moveTo>
                <a:lnTo>
                  <a:pt x="117953" y="2536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자유형 10"/>
          <p:cNvSpPr/>
          <p:nvPr/>
        </p:nvSpPr>
        <p:spPr>
          <a:xfrm>
            <a:off x="7444683" y="4875220"/>
            <a:ext cx="265302" cy="76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760800"/>
                </a:moveTo>
                <a:lnTo>
                  <a:pt x="117953" y="7608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자유형 11"/>
          <p:cNvSpPr/>
          <p:nvPr/>
        </p:nvSpPr>
        <p:spPr>
          <a:xfrm>
            <a:off x="5852869" y="4368020"/>
            <a:ext cx="265302" cy="12680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1268000"/>
                </a:lnTo>
                <a:lnTo>
                  <a:pt x="235907" y="12680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자유형 12"/>
          <p:cNvSpPr/>
          <p:nvPr/>
        </p:nvSpPr>
        <p:spPr>
          <a:xfrm>
            <a:off x="7444683" y="3607220"/>
            <a:ext cx="265302" cy="76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760800"/>
                </a:lnTo>
                <a:lnTo>
                  <a:pt x="235907" y="7608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자유형 13"/>
          <p:cNvSpPr/>
          <p:nvPr/>
        </p:nvSpPr>
        <p:spPr>
          <a:xfrm>
            <a:off x="7444683" y="3607220"/>
            <a:ext cx="265302" cy="2536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253600"/>
                </a:lnTo>
                <a:lnTo>
                  <a:pt x="235907" y="2536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자유형 14"/>
          <p:cNvSpPr/>
          <p:nvPr/>
        </p:nvSpPr>
        <p:spPr>
          <a:xfrm>
            <a:off x="7444683" y="3353620"/>
            <a:ext cx="265302" cy="2536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53600"/>
                </a:moveTo>
                <a:lnTo>
                  <a:pt x="117953" y="2536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자유형 15"/>
          <p:cNvSpPr/>
          <p:nvPr/>
        </p:nvSpPr>
        <p:spPr>
          <a:xfrm>
            <a:off x="7444683" y="2846419"/>
            <a:ext cx="265302" cy="76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760800"/>
                </a:moveTo>
                <a:lnTo>
                  <a:pt x="117953" y="7608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자유형 16"/>
          <p:cNvSpPr/>
          <p:nvPr/>
        </p:nvSpPr>
        <p:spPr>
          <a:xfrm>
            <a:off x="5852869" y="3607220"/>
            <a:ext cx="265302" cy="76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760800"/>
                </a:moveTo>
                <a:lnTo>
                  <a:pt x="117953" y="7608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자유형 17"/>
          <p:cNvSpPr/>
          <p:nvPr/>
        </p:nvSpPr>
        <p:spPr>
          <a:xfrm>
            <a:off x="5852869" y="3100019"/>
            <a:ext cx="265302" cy="12680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268000"/>
                </a:moveTo>
                <a:lnTo>
                  <a:pt x="117953" y="12680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자유형 18"/>
          <p:cNvSpPr/>
          <p:nvPr/>
        </p:nvSpPr>
        <p:spPr>
          <a:xfrm>
            <a:off x="4261057" y="4368020"/>
            <a:ext cx="265302" cy="5072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507200"/>
                </a:moveTo>
                <a:lnTo>
                  <a:pt x="117953" y="5072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자유형 19"/>
          <p:cNvSpPr/>
          <p:nvPr/>
        </p:nvSpPr>
        <p:spPr>
          <a:xfrm>
            <a:off x="4261057" y="3860820"/>
            <a:ext cx="265302" cy="10144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014400"/>
                </a:moveTo>
                <a:lnTo>
                  <a:pt x="117953" y="10144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자유형 20"/>
          <p:cNvSpPr/>
          <p:nvPr/>
        </p:nvSpPr>
        <p:spPr>
          <a:xfrm>
            <a:off x="4261057" y="3353619"/>
            <a:ext cx="265302" cy="15216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521600"/>
                </a:moveTo>
                <a:lnTo>
                  <a:pt x="117953" y="15216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자유형 21"/>
          <p:cNvSpPr/>
          <p:nvPr/>
        </p:nvSpPr>
        <p:spPr>
          <a:xfrm>
            <a:off x="2669243" y="3226819"/>
            <a:ext cx="265302" cy="16484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1648400"/>
                </a:lnTo>
                <a:lnTo>
                  <a:pt x="235907" y="16484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자유형 22"/>
          <p:cNvSpPr/>
          <p:nvPr/>
        </p:nvSpPr>
        <p:spPr>
          <a:xfrm>
            <a:off x="2669243" y="2592819"/>
            <a:ext cx="265302" cy="6340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634000"/>
                </a:moveTo>
                <a:lnTo>
                  <a:pt x="117953" y="6340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/>
          <p:cNvSpPr/>
          <p:nvPr/>
        </p:nvSpPr>
        <p:spPr>
          <a:xfrm>
            <a:off x="2669243" y="2085619"/>
            <a:ext cx="265302" cy="11412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141200"/>
                </a:moveTo>
                <a:lnTo>
                  <a:pt x="117953" y="11412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자유형 24"/>
          <p:cNvSpPr/>
          <p:nvPr/>
        </p:nvSpPr>
        <p:spPr>
          <a:xfrm>
            <a:off x="4261057" y="1578419"/>
            <a:ext cx="265302" cy="12680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1268000"/>
                </a:lnTo>
                <a:lnTo>
                  <a:pt x="235907" y="12680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자유형 25"/>
          <p:cNvSpPr/>
          <p:nvPr/>
        </p:nvSpPr>
        <p:spPr>
          <a:xfrm>
            <a:off x="4261057" y="1578419"/>
            <a:ext cx="265302" cy="76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760800"/>
                </a:lnTo>
                <a:lnTo>
                  <a:pt x="235907" y="7608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자유형 26"/>
          <p:cNvSpPr/>
          <p:nvPr/>
        </p:nvSpPr>
        <p:spPr>
          <a:xfrm>
            <a:off x="4261057" y="1578419"/>
            <a:ext cx="265302" cy="2536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7953" y="0"/>
                </a:lnTo>
                <a:lnTo>
                  <a:pt x="117953" y="253600"/>
                </a:lnTo>
                <a:lnTo>
                  <a:pt x="235907" y="2536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자유형 27"/>
          <p:cNvSpPr/>
          <p:nvPr/>
        </p:nvSpPr>
        <p:spPr>
          <a:xfrm>
            <a:off x="4261057" y="1324819"/>
            <a:ext cx="265302" cy="2536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53600"/>
                </a:moveTo>
                <a:lnTo>
                  <a:pt x="117953" y="2536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자유형 28"/>
          <p:cNvSpPr/>
          <p:nvPr/>
        </p:nvSpPr>
        <p:spPr>
          <a:xfrm>
            <a:off x="4261057" y="817619"/>
            <a:ext cx="265302" cy="7608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760800"/>
                </a:moveTo>
                <a:lnTo>
                  <a:pt x="117953" y="7608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자유형 29"/>
          <p:cNvSpPr/>
          <p:nvPr/>
        </p:nvSpPr>
        <p:spPr>
          <a:xfrm>
            <a:off x="5852869" y="264698"/>
            <a:ext cx="265302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35907" y="4572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자유형 30"/>
          <p:cNvSpPr/>
          <p:nvPr/>
        </p:nvSpPr>
        <p:spPr>
          <a:xfrm>
            <a:off x="4261057" y="310418"/>
            <a:ext cx="265302" cy="12680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268000"/>
                </a:moveTo>
                <a:lnTo>
                  <a:pt x="117953" y="12680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자유형 31"/>
          <p:cNvSpPr/>
          <p:nvPr/>
        </p:nvSpPr>
        <p:spPr>
          <a:xfrm>
            <a:off x="2669243" y="1578419"/>
            <a:ext cx="265302" cy="16484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648400"/>
                </a:moveTo>
                <a:lnTo>
                  <a:pt x="117953" y="16484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자유형 32"/>
          <p:cNvSpPr/>
          <p:nvPr/>
        </p:nvSpPr>
        <p:spPr>
          <a:xfrm>
            <a:off x="1342732" y="630292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홈</a:t>
            </a:r>
            <a:endParaRPr lang="ko-KR" altLang="en-US" sz="1600" b="1" kern="1200" dirty="0"/>
          </a:p>
        </p:txBody>
      </p:sp>
      <p:sp>
        <p:nvSpPr>
          <p:cNvPr id="34" name="자유형 33"/>
          <p:cNvSpPr/>
          <p:nvPr/>
        </p:nvSpPr>
        <p:spPr>
          <a:xfrm>
            <a:off x="2934545" y="13985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전체메뉴</a:t>
            </a:r>
            <a:endParaRPr lang="ko-KR" altLang="en-US" sz="1600" b="1" kern="1200" dirty="0"/>
          </a:p>
        </p:txBody>
      </p:sp>
      <p:sp>
        <p:nvSpPr>
          <p:cNvPr id="35" name="자유형 34"/>
          <p:cNvSpPr/>
          <p:nvPr/>
        </p:nvSpPr>
        <p:spPr>
          <a:xfrm>
            <a:off x="4526359" y="130539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날짜이동</a:t>
            </a:r>
            <a:endParaRPr lang="ko-KR" altLang="en-US" sz="1600" b="1" kern="1200" dirty="0"/>
          </a:p>
        </p:txBody>
      </p:sp>
      <p:sp>
        <p:nvSpPr>
          <p:cNvPr id="36" name="자유형 35"/>
          <p:cNvSpPr/>
          <p:nvPr/>
        </p:nvSpPr>
        <p:spPr>
          <a:xfrm>
            <a:off x="6118172" y="130539"/>
            <a:ext cx="1459162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선택 날짜 </a:t>
            </a:r>
            <a:r>
              <a:rPr lang="ko-KR" altLang="en-US" sz="1600" b="1" kern="1200" dirty="0" smtClean="0"/>
              <a:t>이동   </a:t>
            </a:r>
            <a:endParaRPr lang="ko-KR" altLang="en-US" sz="1600" b="1" kern="1200" dirty="0"/>
          </a:p>
        </p:txBody>
      </p:sp>
      <p:sp>
        <p:nvSpPr>
          <p:cNvPr id="37" name="자유형 36"/>
          <p:cNvSpPr/>
          <p:nvPr/>
        </p:nvSpPr>
        <p:spPr>
          <a:xfrm>
            <a:off x="4526359" y="637739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오늘의 명언</a:t>
            </a:r>
            <a:endParaRPr lang="ko-KR" altLang="en-US" sz="1600" b="1" kern="1200" dirty="0"/>
          </a:p>
        </p:txBody>
      </p:sp>
      <p:sp>
        <p:nvSpPr>
          <p:cNvPr id="38" name="자유형 37"/>
          <p:cNvSpPr/>
          <p:nvPr/>
        </p:nvSpPr>
        <p:spPr>
          <a:xfrm>
            <a:off x="4526359" y="11449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어떻게 써요</a:t>
            </a:r>
            <a:r>
              <a:rPr lang="en-US" altLang="ko-KR" sz="1600" b="1" kern="1200" dirty="0" smtClean="0"/>
              <a:t>?</a:t>
            </a:r>
            <a:endParaRPr lang="ko-KR" altLang="en-US" sz="1600" b="1" kern="1200" dirty="0"/>
          </a:p>
        </p:txBody>
      </p:sp>
      <p:sp>
        <p:nvSpPr>
          <p:cNvPr id="39" name="자유형 38"/>
          <p:cNvSpPr/>
          <p:nvPr/>
        </p:nvSpPr>
        <p:spPr>
          <a:xfrm>
            <a:off x="4526359" y="16521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의견 보내기</a:t>
            </a:r>
            <a:endParaRPr lang="ko-KR" altLang="en-US" sz="1600" b="1" kern="1200" dirty="0"/>
          </a:p>
        </p:txBody>
      </p:sp>
      <p:sp>
        <p:nvSpPr>
          <p:cNvPr id="40" name="자유형 39"/>
          <p:cNvSpPr/>
          <p:nvPr/>
        </p:nvSpPr>
        <p:spPr>
          <a:xfrm>
            <a:off x="4526359" y="21593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err="1" smtClean="0"/>
              <a:t>카톡</a:t>
            </a:r>
            <a:r>
              <a:rPr lang="ko-KR" altLang="en-US" sz="1600" b="1" kern="1200" dirty="0" smtClean="0"/>
              <a:t> 추천하기</a:t>
            </a:r>
            <a:endParaRPr lang="ko-KR" altLang="en-US" sz="1600" b="1" kern="1200" dirty="0"/>
          </a:p>
        </p:txBody>
      </p:sp>
      <p:sp>
        <p:nvSpPr>
          <p:cNvPr id="41" name="자유형 40"/>
          <p:cNvSpPr/>
          <p:nvPr/>
        </p:nvSpPr>
        <p:spPr>
          <a:xfrm>
            <a:off x="4526359" y="26665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err="1" smtClean="0"/>
              <a:t>앱</a:t>
            </a:r>
            <a:r>
              <a:rPr lang="ko-KR" altLang="en-US" sz="1600" b="1" kern="1200" dirty="0" smtClean="0"/>
              <a:t> 평가하기</a:t>
            </a:r>
            <a:endParaRPr lang="ko-KR" altLang="en-US" sz="1600" b="1" kern="1200" dirty="0"/>
          </a:p>
        </p:txBody>
      </p:sp>
      <p:sp>
        <p:nvSpPr>
          <p:cNvPr id="42" name="자유형 41"/>
          <p:cNvSpPr/>
          <p:nvPr/>
        </p:nvSpPr>
        <p:spPr>
          <a:xfrm>
            <a:off x="2934545" y="19057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도움말</a:t>
            </a:r>
            <a:endParaRPr lang="ko-KR" altLang="en-US" sz="1600" b="1" kern="1200" dirty="0"/>
          </a:p>
        </p:txBody>
      </p:sp>
      <p:sp>
        <p:nvSpPr>
          <p:cNvPr id="43" name="자유형 42"/>
          <p:cNvSpPr/>
          <p:nvPr/>
        </p:nvSpPr>
        <p:spPr>
          <a:xfrm>
            <a:off x="2934545" y="24129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설정</a:t>
            </a:r>
            <a:endParaRPr lang="ko-KR" altLang="en-US" sz="1600" b="1" kern="1200" dirty="0"/>
          </a:p>
        </p:txBody>
      </p:sp>
      <p:sp>
        <p:nvSpPr>
          <p:cNvPr id="44" name="자유형 43"/>
          <p:cNvSpPr/>
          <p:nvPr/>
        </p:nvSpPr>
        <p:spPr>
          <a:xfrm>
            <a:off x="2934545" y="46953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월간보기</a:t>
            </a:r>
            <a:endParaRPr lang="ko-KR" altLang="en-US" sz="1600" b="1" kern="1200" dirty="0"/>
          </a:p>
        </p:txBody>
      </p:sp>
      <p:sp>
        <p:nvSpPr>
          <p:cNvPr id="45" name="자유형 44"/>
          <p:cNvSpPr/>
          <p:nvPr/>
        </p:nvSpPr>
        <p:spPr>
          <a:xfrm>
            <a:off x="4526359" y="31737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다음달 보기</a:t>
            </a:r>
            <a:endParaRPr lang="ko-KR" altLang="en-US" sz="1600" b="1" kern="1200" dirty="0"/>
          </a:p>
        </p:txBody>
      </p:sp>
      <p:sp>
        <p:nvSpPr>
          <p:cNvPr id="46" name="자유형 45"/>
          <p:cNvSpPr/>
          <p:nvPr/>
        </p:nvSpPr>
        <p:spPr>
          <a:xfrm>
            <a:off x="4526359" y="36809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이전달 보기</a:t>
            </a:r>
            <a:endParaRPr lang="ko-KR" altLang="en-US" sz="1600" b="1" kern="1200" dirty="0"/>
          </a:p>
        </p:txBody>
      </p:sp>
      <p:sp>
        <p:nvSpPr>
          <p:cNvPr id="47" name="자유형 46"/>
          <p:cNvSpPr/>
          <p:nvPr/>
        </p:nvSpPr>
        <p:spPr>
          <a:xfrm>
            <a:off x="4526359" y="41881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보기선택</a:t>
            </a:r>
            <a:endParaRPr lang="ko-KR" altLang="en-US" sz="1600" b="1" kern="1200" dirty="0"/>
          </a:p>
        </p:txBody>
      </p:sp>
      <p:sp>
        <p:nvSpPr>
          <p:cNvPr id="48" name="자유형 47"/>
          <p:cNvSpPr/>
          <p:nvPr/>
        </p:nvSpPr>
        <p:spPr>
          <a:xfrm>
            <a:off x="6118172" y="29201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날짜이동</a:t>
            </a:r>
            <a:endParaRPr lang="ko-KR" altLang="en-US" sz="1600" b="1" kern="1200" dirty="0"/>
          </a:p>
        </p:txBody>
      </p:sp>
      <p:sp>
        <p:nvSpPr>
          <p:cNvPr id="49" name="자유형 48"/>
          <p:cNvSpPr/>
          <p:nvPr/>
        </p:nvSpPr>
        <p:spPr>
          <a:xfrm>
            <a:off x="6118172" y="34273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지출만보기</a:t>
            </a:r>
            <a:endParaRPr lang="ko-KR" altLang="en-US" sz="1600" b="1" kern="1200" dirty="0"/>
          </a:p>
        </p:txBody>
      </p:sp>
      <p:sp>
        <p:nvSpPr>
          <p:cNvPr id="50" name="자유형 49"/>
          <p:cNvSpPr/>
          <p:nvPr/>
        </p:nvSpPr>
        <p:spPr>
          <a:xfrm>
            <a:off x="7709985" y="26665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수입추가</a:t>
            </a:r>
            <a:endParaRPr lang="ko-KR" altLang="en-US" sz="1600" b="1" kern="1200" dirty="0"/>
          </a:p>
        </p:txBody>
      </p:sp>
      <p:sp>
        <p:nvSpPr>
          <p:cNvPr id="51" name="자유형 50"/>
          <p:cNvSpPr/>
          <p:nvPr/>
        </p:nvSpPr>
        <p:spPr>
          <a:xfrm>
            <a:off x="7709985" y="3173740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수정하기</a:t>
            </a:r>
            <a:endParaRPr lang="ko-KR" altLang="en-US" sz="1600" b="1" kern="1200" dirty="0"/>
          </a:p>
        </p:txBody>
      </p:sp>
      <p:sp>
        <p:nvSpPr>
          <p:cNvPr id="52" name="자유형 51"/>
          <p:cNvSpPr/>
          <p:nvPr/>
        </p:nvSpPr>
        <p:spPr>
          <a:xfrm>
            <a:off x="7709985" y="36809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삭제하기</a:t>
            </a:r>
            <a:endParaRPr lang="ko-KR" altLang="en-US" sz="1600" b="1" kern="1200" dirty="0"/>
          </a:p>
        </p:txBody>
      </p:sp>
      <p:sp>
        <p:nvSpPr>
          <p:cNvPr id="53" name="자유형 52"/>
          <p:cNvSpPr/>
          <p:nvPr/>
        </p:nvSpPr>
        <p:spPr>
          <a:xfrm>
            <a:off x="7709985" y="41881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지출추가</a:t>
            </a:r>
            <a:endParaRPr lang="ko-KR" altLang="en-US" sz="1600" b="1" kern="1200" dirty="0"/>
          </a:p>
        </p:txBody>
      </p:sp>
      <p:sp>
        <p:nvSpPr>
          <p:cNvPr id="54" name="자유형 53"/>
          <p:cNvSpPr/>
          <p:nvPr/>
        </p:nvSpPr>
        <p:spPr>
          <a:xfrm>
            <a:off x="6118172" y="54561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수입만보기</a:t>
            </a:r>
            <a:endParaRPr lang="ko-KR" altLang="en-US" sz="1600" b="1" kern="1200" dirty="0"/>
          </a:p>
        </p:txBody>
      </p:sp>
      <p:sp>
        <p:nvSpPr>
          <p:cNvPr id="55" name="자유형 54"/>
          <p:cNvSpPr/>
          <p:nvPr/>
        </p:nvSpPr>
        <p:spPr>
          <a:xfrm>
            <a:off x="7709985" y="46953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수입추가</a:t>
            </a:r>
            <a:endParaRPr lang="ko-KR" altLang="en-US" sz="1600" b="1" kern="1200" dirty="0"/>
          </a:p>
        </p:txBody>
      </p:sp>
      <p:sp>
        <p:nvSpPr>
          <p:cNvPr id="56" name="자유형 55"/>
          <p:cNvSpPr/>
          <p:nvPr/>
        </p:nvSpPr>
        <p:spPr>
          <a:xfrm>
            <a:off x="7709985" y="52025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수정하기</a:t>
            </a:r>
            <a:endParaRPr lang="ko-KR" altLang="en-US" sz="1600" b="1" kern="1200" dirty="0"/>
          </a:p>
        </p:txBody>
      </p:sp>
      <p:sp>
        <p:nvSpPr>
          <p:cNvPr id="57" name="자유형 56"/>
          <p:cNvSpPr/>
          <p:nvPr/>
        </p:nvSpPr>
        <p:spPr>
          <a:xfrm>
            <a:off x="7709985" y="57097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삭제하기</a:t>
            </a:r>
            <a:endParaRPr lang="ko-KR" altLang="en-US" sz="1600" b="1" kern="1200" dirty="0"/>
          </a:p>
        </p:txBody>
      </p:sp>
      <p:sp>
        <p:nvSpPr>
          <p:cNvPr id="58" name="자유형 57"/>
          <p:cNvSpPr/>
          <p:nvPr/>
        </p:nvSpPr>
        <p:spPr>
          <a:xfrm>
            <a:off x="7709985" y="6216942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지출추가</a:t>
            </a:r>
            <a:endParaRPr lang="ko-KR" altLang="en-US" sz="1600" b="1" kern="1200" dirty="0"/>
          </a:p>
        </p:txBody>
      </p:sp>
      <p:sp>
        <p:nvSpPr>
          <p:cNvPr id="59" name="자유형 58"/>
          <p:cNvSpPr/>
          <p:nvPr/>
        </p:nvSpPr>
        <p:spPr>
          <a:xfrm>
            <a:off x="4526359" y="46953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수입추가</a:t>
            </a:r>
            <a:endParaRPr lang="ko-KR" altLang="en-US" sz="1600" b="1" kern="1200" dirty="0"/>
          </a:p>
        </p:txBody>
      </p:sp>
      <p:sp>
        <p:nvSpPr>
          <p:cNvPr id="60" name="자유형 59"/>
          <p:cNvSpPr/>
          <p:nvPr/>
        </p:nvSpPr>
        <p:spPr>
          <a:xfrm>
            <a:off x="4526359" y="52025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지출추가</a:t>
            </a:r>
            <a:endParaRPr lang="ko-KR" altLang="en-US" sz="1600" b="1" kern="1200" dirty="0"/>
          </a:p>
        </p:txBody>
      </p:sp>
      <p:sp>
        <p:nvSpPr>
          <p:cNvPr id="61" name="자유형 60"/>
          <p:cNvSpPr/>
          <p:nvPr/>
        </p:nvSpPr>
        <p:spPr>
          <a:xfrm>
            <a:off x="4526359" y="5709741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수정하기</a:t>
            </a:r>
            <a:endParaRPr lang="ko-KR" altLang="en-US" sz="1600" b="1" kern="1200" dirty="0"/>
          </a:p>
        </p:txBody>
      </p:sp>
      <p:sp>
        <p:nvSpPr>
          <p:cNvPr id="62" name="자유형 61"/>
          <p:cNvSpPr/>
          <p:nvPr/>
        </p:nvSpPr>
        <p:spPr>
          <a:xfrm>
            <a:off x="4526359" y="6216942"/>
            <a:ext cx="1326511" cy="359758"/>
          </a:xfrm>
          <a:custGeom>
            <a:avLst/>
            <a:gdLst>
              <a:gd name="connsiteX0" fmla="*/ 0 w 1179535"/>
              <a:gd name="connsiteY0" fmla="*/ 0 h 359758"/>
              <a:gd name="connsiteX1" fmla="*/ 1179535 w 1179535"/>
              <a:gd name="connsiteY1" fmla="*/ 0 h 359758"/>
              <a:gd name="connsiteX2" fmla="*/ 1179535 w 1179535"/>
              <a:gd name="connsiteY2" fmla="*/ 359758 h 359758"/>
              <a:gd name="connsiteX3" fmla="*/ 0 w 1179535"/>
              <a:gd name="connsiteY3" fmla="*/ 359758 h 359758"/>
              <a:gd name="connsiteX4" fmla="*/ 0 w 1179535"/>
              <a:gd name="connsiteY4" fmla="*/ 0 h 3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535" h="359758">
                <a:moveTo>
                  <a:pt x="0" y="0"/>
                </a:moveTo>
                <a:lnTo>
                  <a:pt x="1179535" y="0"/>
                </a:lnTo>
                <a:lnTo>
                  <a:pt x="1179535" y="359758"/>
                </a:lnTo>
                <a:lnTo>
                  <a:pt x="0" y="35975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/>
              <a:t>삭제하기</a:t>
            </a:r>
            <a:endParaRPr lang="ko-KR" altLang="en-US" sz="1600" b="1" kern="1200" dirty="0"/>
          </a:p>
        </p:txBody>
      </p:sp>
      <p:sp>
        <p:nvSpPr>
          <p:cNvPr id="63" name="자유형 62"/>
          <p:cNvSpPr/>
          <p:nvPr/>
        </p:nvSpPr>
        <p:spPr>
          <a:xfrm>
            <a:off x="2673470" y="4867405"/>
            <a:ext cx="235907" cy="16484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648400"/>
                </a:moveTo>
                <a:lnTo>
                  <a:pt x="117953" y="1648400"/>
                </a:lnTo>
                <a:lnTo>
                  <a:pt x="117953" y="0"/>
                </a:lnTo>
                <a:lnTo>
                  <a:pt x="235907" y="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65" name="직선 연결선 64"/>
          <p:cNvCxnSpPr/>
          <p:nvPr/>
        </p:nvCxnSpPr>
        <p:spPr>
          <a:xfrm>
            <a:off x="2795795" y="5577144"/>
            <a:ext cx="0" cy="129600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>
            <a:off x="534439" y="1250632"/>
            <a:ext cx="1616586" cy="463045"/>
          </a:xfrm>
          <a:custGeom>
            <a:avLst/>
            <a:gdLst>
              <a:gd name="connsiteX0" fmla="*/ 0 w 1518181"/>
              <a:gd name="connsiteY0" fmla="*/ 0 h 463045"/>
              <a:gd name="connsiteX1" fmla="*/ 1518181 w 1518181"/>
              <a:gd name="connsiteY1" fmla="*/ 0 h 463045"/>
              <a:gd name="connsiteX2" fmla="*/ 1518181 w 1518181"/>
              <a:gd name="connsiteY2" fmla="*/ 463045 h 463045"/>
              <a:gd name="connsiteX3" fmla="*/ 0 w 1518181"/>
              <a:gd name="connsiteY3" fmla="*/ 463045 h 463045"/>
              <a:gd name="connsiteX4" fmla="*/ 0 w 1518181"/>
              <a:gd name="connsiteY4" fmla="*/ 0 h 4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181" h="463045">
                <a:moveTo>
                  <a:pt x="0" y="0"/>
                </a:moveTo>
                <a:lnTo>
                  <a:pt x="1518181" y="0"/>
                </a:lnTo>
                <a:lnTo>
                  <a:pt x="1518181" y="463045"/>
                </a:lnTo>
                <a:lnTo>
                  <a:pt x="0" y="463045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lvl="0" algn="ctr" defTabSz="7556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kern="1200" smtClean="0">
                <a:solidFill>
                  <a:schemeClr val="tx1"/>
                </a:solidFill>
              </a:rPr>
              <a:t>벤치마킹 서비스</a:t>
            </a:r>
            <a:endParaRPr lang="ko-KR" sz="1700" b="1" kern="1200" dirty="0">
              <a:solidFill>
                <a:schemeClr val="tx1"/>
              </a:solidFill>
            </a:endParaRPr>
          </a:p>
        </p:txBody>
      </p:sp>
      <p:sp>
        <p:nvSpPr>
          <p:cNvPr id="68" name="자유형 67"/>
          <p:cNvSpPr/>
          <p:nvPr/>
        </p:nvSpPr>
        <p:spPr>
          <a:xfrm>
            <a:off x="497858" y="1885712"/>
            <a:ext cx="1685362" cy="459543"/>
          </a:xfrm>
          <a:custGeom>
            <a:avLst/>
            <a:gdLst>
              <a:gd name="connsiteX0" fmla="*/ 0 w 1506700"/>
              <a:gd name="connsiteY0" fmla="*/ 0 h 459543"/>
              <a:gd name="connsiteX1" fmla="*/ 1506700 w 1506700"/>
              <a:gd name="connsiteY1" fmla="*/ 0 h 459543"/>
              <a:gd name="connsiteX2" fmla="*/ 1506700 w 1506700"/>
              <a:gd name="connsiteY2" fmla="*/ 459543 h 459543"/>
              <a:gd name="connsiteX3" fmla="*/ 0 w 1506700"/>
              <a:gd name="connsiteY3" fmla="*/ 459543 h 459543"/>
              <a:gd name="connsiteX4" fmla="*/ 0 w 1506700"/>
              <a:gd name="connsiteY4" fmla="*/ 0 h 4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700" h="459543">
                <a:moveTo>
                  <a:pt x="0" y="0"/>
                </a:moveTo>
                <a:lnTo>
                  <a:pt x="1506700" y="0"/>
                </a:lnTo>
                <a:lnTo>
                  <a:pt x="1506700" y="459543"/>
                </a:lnTo>
                <a:lnTo>
                  <a:pt x="0" y="45954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b="1" dirty="0" smtClean="0">
                <a:solidFill>
                  <a:sysClr val="windowText" lastClr="000000"/>
                </a:solidFill>
              </a:rPr>
              <a:t>프로그램 서비스</a:t>
            </a:r>
            <a:endParaRPr lang="ko-KR" altLang="en-US" sz="1700" b="1" dirty="0">
              <a:solidFill>
                <a:sysClr val="windowText" lastClr="0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41823" y="535832"/>
            <a:ext cx="388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바탕"/>
                <a:ea typeface="바탕"/>
              </a:rPr>
              <a:t>※ </a:t>
            </a:r>
            <a:r>
              <a:rPr lang="ko-KR" altLang="en-US" sz="2400" b="1" dirty="0" smtClean="0"/>
              <a:t>프로그램 서비스 흐름도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683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8692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71" y="1726211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4" y="1523944"/>
            <a:ext cx="1399650" cy="24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00041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99677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설정 차에서 확인 클릭 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확인 창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경고창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다를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시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띄우고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유지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892623" y="289024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>
            <a:stCxn id="41" idx="1"/>
            <a:endCxn id="18" idx="2"/>
          </p:cNvCxnSpPr>
          <p:nvPr/>
        </p:nvCxnSpPr>
        <p:spPr>
          <a:xfrm flipH="1" flipV="1">
            <a:off x="1196338" y="3532757"/>
            <a:ext cx="479636" cy="38853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17019" y="3284984"/>
            <a:ext cx="558637" cy="2477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062675" y="4999119"/>
            <a:ext cx="2016224" cy="3796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70787" y="4999119"/>
            <a:ext cx="1008112" cy="3796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>
            <a:stCxn id="33" idx="1"/>
            <a:endCxn id="17" idx="2"/>
          </p:cNvCxnSpPr>
          <p:nvPr/>
        </p:nvCxnSpPr>
        <p:spPr>
          <a:xfrm flipH="1" flipV="1">
            <a:off x="3574843" y="5378796"/>
            <a:ext cx="286024" cy="4090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059227" y="2821702"/>
            <a:ext cx="2016224" cy="2559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3" t="84144" r="28205" b="12054"/>
          <a:stretch/>
        </p:blipFill>
        <p:spPr bwMode="auto">
          <a:xfrm>
            <a:off x="3874086" y="5625193"/>
            <a:ext cx="1989787" cy="30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3860867" y="5615243"/>
            <a:ext cx="2003006" cy="3451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619063" y="386437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73031" y="458474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7" t="83844" r="28372" b="11473"/>
          <a:stretch/>
        </p:blipFill>
        <p:spPr bwMode="auto">
          <a:xfrm>
            <a:off x="3860867" y="6165304"/>
            <a:ext cx="1996226" cy="38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860867" y="6200753"/>
            <a:ext cx="2003006" cy="3451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>
            <a:stCxn id="31" idx="1"/>
          </p:cNvCxnSpPr>
          <p:nvPr/>
        </p:nvCxnSpPr>
        <p:spPr>
          <a:xfrm flipH="1" flipV="1">
            <a:off x="3561927" y="5352305"/>
            <a:ext cx="298940" cy="10210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82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12001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2830675" cy="50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1" y="1484784"/>
            <a:ext cx="1429282" cy="254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99666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6917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설정 차에서 확인 클릭 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질문 입력 창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둘다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둘중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어느 하나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모두 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숫자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특수문자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길이 제한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      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or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바깥 화면 클릭 시 비밀번호 생성 취소 후 설정화면으로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892623" y="289024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>
            <a:stCxn id="41" idx="1"/>
            <a:endCxn id="18" idx="2"/>
          </p:cNvCxnSpPr>
          <p:nvPr/>
        </p:nvCxnSpPr>
        <p:spPr>
          <a:xfrm flipH="1" flipV="1">
            <a:off x="1196338" y="3532757"/>
            <a:ext cx="479636" cy="38853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17019" y="3284984"/>
            <a:ext cx="558637" cy="2477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063736" y="2996952"/>
            <a:ext cx="2220231" cy="21920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39480" y="4809280"/>
            <a:ext cx="1134372" cy="3796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619063" y="386437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79542" y="521905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9025" y="4809280"/>
            <a:ext cx="1134372" cy="3796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73716" r="9513" b="11777"/>
          <a:stretch/>
        </p:blipFill>
        <p:spPr bwMode="auto">
          <a:xfrm>
            <a:off x="3491880" y="5616220"/>
            <a:ext cx="2086378" cy="66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459990" y="5574074"/>
            <a:ext cx="2118267" cy="7389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endCxn id="22" idx="2"/>
          </p:cNvCxnSpPr>
          <p:nvPr/>
        </p:nvCxnSpPr>
        <p:spPr>
          <a:xfrm flipH="1" flipV="1">
            <a:off x="3746211" y="5188957"/>
            <a:ext cx="567186" cy="4272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4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119517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2091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98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질문과 답변을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둘다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작성한 경우 비밀번호 입력만 요구하고 분실에 대한 기능 없다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3347864" y="4005064"/>
            <a:ext cx="720080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319289" y="358939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3308"/>
            <a:ext cx="2736304" cy="486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835696" y="4077072"/>
            <a:ext cx="2448272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358325" y="410860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5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23750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740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545572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설정 차에서 확인 클릭 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질문 입력 창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찾기를 통해 접속 시 비밀번호 초기화가 된다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     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둘다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둘중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어느 하나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모두 가능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숫자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특수문자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길이 제한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x,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질문란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편집 불가              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  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 버튼 클릭 시 비밀번호 생성 취소 후 설정화면으로            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※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예외처리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답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답이 틀렸을 경우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14" y="1772816"/>
            <a:ext cx="206573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t="79925" r="4518" b="11386"/>
          <a:stretch/>
        </p:blipFill>
        <p:spPr bwMode="auto">
          <a:xfrm>
            <a:off x="3105703" y="5242614"/>
            <a:ext cx="2768844" cy="48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1" t="83964" r="35813" b="11951"/>
          <a:stretch/>
        </p:blipFill>
        <p:spPr bwMode="auto">
          <a:xfrm>
            <a:off x="3879584" y="4720825"/>
            <a:ext cx="1171989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051720" y="4005064"/>
            <a:ext cx="720080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023145" y="358939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stCxn id="23" idx="3"/>
            <a:endCxn id="29" idx="1"/>
          </p:cNvCxnSpPr>
          <p:nvPr/>
        </p:nvCxnSpPr>
        <p:spPr>
          <a:xfrm flipV="1">
            <a:off x="2771800" y="3681028"/>
            <a:ext cx="864096" cy="5400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635896" y="2996952"/>
            <a:ext cx="1656184" cy="13681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675797" y="256490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05703" y="5265427"/>
            <a:ext cx="2716570" cy="5017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879584" y="4720825"/>
            <a:ext cx="1196472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477820" y="4058816"/>
            <a:ext cx="814260" cy="3038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203848" y="397801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653730" y="4058816"/>
            <a:ext cx="814260" cy="3038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81" y="5993966"/>
            <a:ext cx="1948939" cy="50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3432714" y="5970571"/>
            <a:ext cx="1979606" cy="5017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4355976" y="4392372"/>
            <a:ext cx="498589" cy="3284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4721666" y="4366630"/>
            <a:ext cx="285299" cy="8759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5006965" y="4362692"/>
            <a:ext cx="152400" cy="1607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9367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7" y="1628800"/>
            <a:ext cx="275430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815147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31120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불일치 시 상단의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출력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일치 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홈 화면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접속완료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03548" y="5993966"/>
            <a:ext cx="792088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6177" y="602550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endCxn id="37" idx="3"/>
          </p:cNvCxnSpPr>
          <p:nvPr/>
        </p:nvCxnSpPr>
        <p:spPr>
          <a:xfrm flipV="1">
            <a:off x="1295636" y="4318512"/>
            <a:ext cx="1579176" cy="16754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00808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203848" y="1700808"/>
            <a:ext cx="2592288" cy="457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817901" y="398680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03948" y="5301208"/>
            <a:ext cx="792088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6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06" y="1700808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9012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2" y="1700808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02210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74014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기존의 비밀번호가 존재할 경우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불일치 시 하단의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경고창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출력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일치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설정화면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 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비밀번호가 해제되었습니다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736200" y="4940215"/>
            <a:ext cx="963592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312052" y="496193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03848" y="1700808"/>
            <a:ext cx="2592288" cy="457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817901" y="398680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68307" y="5497915"/>
            <a:ext cx="1030372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23" idx="0"/>
          </p:cNvCxnSpPr>
          <p:nvPr/>
        </p:nvCxnSpPr>
        <p:spPr>
          <a:xfrm flipV="1">
            <a:off x="2217996" y="4318512"/>
            <a:ext cx="656816" cy="6217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79912" y="5497915"/>
            <a:ext cx="1368152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2932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48341"/>
            <a:ext cx="2052228" cy="364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3" y="1523570"/>
            <a:ext cx="2838846" cy="507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816652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42807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고유 폰트 설정 부분 클릭 후 뗄 때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전환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고유 폰트 적용 여부 메시지로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05712" y="3553611"/>
            <a:ext cx="2806495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05712" y="316337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91954" y="5157192"/>
            <a:ext cx="1844141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91880" y="2216996"/>
            <a:ext cx="2088232" cy="37322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59310" y="515719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stCxn id="15" idx="1"/>
            <a:endCxn id="23" idx="2"/>
          </p:cNvCxnSpPr>
          <p:nvPr/>
        </p:nvCxnSpPr>
        <p:spPr>
          <a:xfrm flipH="1" flipV="1">
            <a:off x="1608960" y="3985659"/>
            <a:ext cx="1607261" cy="12284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9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36065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52" y="1680971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80971"/>
            <a:ext cx="1603926" cy="286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07170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41626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돈 단위 설정 부분 클릭 후 뗄 때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전환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돈 단위 입력 요구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(default=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예외 처리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빈 텍스트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문자열 길이 제한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숫자 길이제한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 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시 내용 적용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 시 변경 내용 반영 적용 안됨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376218" y="3047805"/>
            <a:ext cx="1656185" cy="2564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76218" y="263987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469526" y="4424980"/>
            <a:ext cx="2030466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3011" y="3304300"/>
            <a:ext cx="2088232" cy="1480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051720" y="378904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stCxn id="15" idx="1"/>
            <a:endCxn id="23" idx="2"/>
          </p:cNvCxnSpPr>
          <p:nvPr/>
        </p:nvCxnSpPr>
        <p:spPr>
          <a:xfrm flipH="1" flipV="1">
            <a:off x="1204311" y="3304300"/>
            <a:ext cx="904320" cy="5416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484759" y="4424980"/>
            <a:ext cx="1021724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322819" y="478502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0486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94921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7278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 부분 반영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5" y="1708421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19823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51519" y="3933056"/>
            <a:ext cx="2640775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96248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1997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3135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 오면 자동으로 기록 부분을 클릭 후 떼면 우측의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 경우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OFF, OFF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 경우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바뀌며 하단의 메시지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0" y="1503150"/>
            <a:ext cx="2859782" cy="508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0950" y="4405218"/>
            <a:ext cx="280831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0510" y="5413330"/>
            <a:ext cx="2616744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4817" y="397317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7" y="1522166"/>
            <a:ext cx="2778772" cy="494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019225" y="4405218"/>
            <a:ext cx="280831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033092" y="397317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3888" y="5589239"/>
            <a:ext cx="1769810" cy="3672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/>
          <p:cNvGrpSpPr/>
          <p:nvPr/>
        </p:nvGrpSpPr>
        <p:grpSpPr>
          <a:xfrm>
            <a:off x="2807636" y="116917"/>
            <a:ext cx="6120680" cy="6452764"/>
            <a:chOff x="3362913" y="116917"/>
            <a:chExt cx="4585236" cy="6452764"/>
          </a:xfrm>
        </p:grpSpPr>
        <p:sp>
          <p:nvSpPr>
            <p:cNvPr id="3" name="자유형 2"/>
            <p:cNvSpPr/>
            <p:nvPr/>
          </p:nvSpPr>
          <p:spPr>
            <a:xfrm>
              <a:off x="4509222" y="5191723"/>
              <a:ext cx="191051" cy="123228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1232282"/>
                  </a:lnTo>
                  <a:lnTo>
                    <a:pt x="191051" y="1232282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자유형 4"/>
            <p:cNvSpPr/>
            <p:nvPr/>
          </p:nvSpPr>
          <p:spPr>
            <a:xfrm>
              <a:off x="4509222" y="5191723"/>
              <a:ext cx="191051" cy="82152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821521"/>
                  </a:lnTo>
                  <a:lnTo>
                    <a:pt x="191051" y="821521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자유형 5"/>
            <p:cNvSpPr/>
            <p:nvPr/>
          </p:nvSpPr>
          <p:spPr>
            <a:xfrm>
              <a:off x="4509222" y="5191723"/>
              <a:ext cx="191051" cy="410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410760"/>
                  </a:lnTo>
                  <a:lnTo>
                    <a:pt x="191051" y="41076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자유형 6"/>
            <p:cNvSpPr/>
            <p:nvPr/>
          </p:nvSpPr>
          <p:spPr>
            <a:xfrm>
              <a:off x="4509222" y="5146003"/>
              <a:ext cx="19105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191051" y="4572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자유형 7"/>
            <p:cNvSpPr/>
            <p:nvPr/>
          </p:nvSpPr>
          <p:spPr>
            <a:xfrm>
              <a:off x="6801840" y="5807864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616141"/>
                  </a:lnTo>
                  <a:lnTo>
                    <a:pt x="191051" y="616141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자유형 8"/>
            <p:cNvSpPr/>
            <p:nvPr/>
          </p:nvSpPr>
          <p:spPr>
            <a:xfrm>
              <a:off x="6801840" y="5807864"/>
              <a:ext cx="191051" cy="2053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205380"/>
                  </a:lnTo>
                  <a:lnTo>
                    <a:pt x="191051" y="20538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자유형 9"/>
            <p:cNvSpPr/>
            <p:nvPr/>
          </p:nvSpPr>
          <p:spPr>
            <a:xfrm>
              <a:off x="6801840" y="5602483"/>
              <a:ext cx="191051" cy="2053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05380"/>
                  </a:moveTo>
                  <a:lnTo>
                    <a:pt x="95525" y="205380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자유형 10"/>
            <p:cNvSpPr/>
            <p:nvPr/>
          </p:nvSpPr>
          <p:spPr>
            <a:xfrm>
              <a:off x="6801840" y="5191723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616141"/>
                  </a:moveTo>
                  <a:lnTo>
                    <a:pt x="95525" y="61614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 11"/>
            <p:cNvSpPr/>
            <p:nvPr/>
          </p:nvSpPr>
          <p:spPr>
            <a:xfrm>
              <a:off x="5655531" y="4780962"/>
              <a:ext cx="191051" cy="102690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1026901"/>
                  </a:lnTo>
                  <a:lnTo>
                    <a:pt x="191051" y="1026901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 12"/>
            <p:cNvSpPr/>
            <p:nvPr/>
          </p:nvSpPr>
          <p:spPr>
            <a:xfrm>
              <a:off x="6801840" y="4164821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616141"/>
                  </a:lnTo>
                  <a:lnTo>
                    <a:pt x="191051" y="616141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 13"/>
            <p:cNvSpPr/>
            <p:nvPr/>
          </p:nvSpPr>
          <p:spPr>
            <a:xfrm>
              <a:off x="6801840" y="4164821"/>
              <a:ext cx="191051" cy="2053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205380"/>
                  </a:lnTo>
                  <a:lnTo>
                    <a:pt x="191051" y="20538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자유형 14"/>
            <p:cNvSpPr/>
            <p:nvPr/>
          </p:nvSpPr>
          <p:spPr>
            <a:xfrm>
              <a:off x="6801840" y="3959441"/>
              <a:ext cx="191051" cy="2053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05380"/>
                  </a:moveTo>
                  <a:lnTo>
                    <a:pt x="95525" y="205380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 15"/>
            <p:cNvSpPr/>
            <p:nvPr/>
          </p:nvSpPr>
          <p:spPr>
            <a:xfrm>
              <a:off x="6801840" y="3548680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616141"/>
                  </a:moveTo>
                  <a:lnTo>
                    <a:pt x="95525" y="61614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 16"/>
            <p:cNvSpPr/>
            <p:nvPr/>
          </p:nvSpPr>
          <p:spPr>
            <a:xfrm>
              <a:off x="5655531" y="4164821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616141"/>
                  </a:moveTo>
                  <a:lnTo>
                    <a:pt x="95525" y="61614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 17"/>
            <p:cNvSpPr/>
            <p:nvPr/>
          </p:nvSpPr>
          <p:spPr>
            <a:xfrm>
              <a:off x="5655531" y="3754060"/>
              <a:ext cx="191051" cy="102690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026901"/>
                  </a:moveTo>
                  <a:lnTo>
                    <a:pt x="95525" y="102690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 18"/>
            <p:cNvSpPr/>
            <p:nvPr/>
          </p:nvSpPr>
          <p:spPr>
            <a:xfrm>
              <a:off x="4509222" y="4780962"/>
              <a:ext cx="191051" cy="410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10760"/>
                  </a:moveTo>
                  <a:lnTo>
                    <a:pt x="95525" y="410760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 19"/>
            <p:cNvSpPr/>
            <p:nvPr/>
          </p:nvSpPr>
          <p:spPr>
            <a:xfrm>
              <a:off x="4509222" y="4370201"/>
              <a:ext cx="191051" cy="82152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821521"/>
                  </a:moveTo>
                  <a:lnTo>
                    <a:pt x="95525" y="82152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자유형 20"/>
            <p:cNvSpPr/>
            <p:nvPr/>
          </p:nvSpPr>
          <p:spPr>
            <a:xfrm>
              <a:off x="4509222" y="3959441"/>
              <a:ext cx="191051" cy="123228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232282"/>
                  </a:moveTo>
                  <a:lnTo>
                    <a:pt x="95525" y="1232282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 21"/>
            <p:cNvSpPr/>
            <p:nvPr/>
          </p:nvSpPr>
          <p:spPr>
            <a:xfrm>
              <a:off x="3362913" y="3548680"/>
              <a:ext cx="191051" cy="16430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1643042"/>
                  </a:lnTo>
                  <a:lnTo>
                    <a:pt x="191051" y="1643042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 22"/>
            <p:cNvSpPr/>
            <p:nvPr/>
          </p:nvSpPr>
          <p:spPr>
            <a:xfrm>
              <a:off x="4509222" y="1905637"/>
              <a:ext cx="191051" cy="123228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1232282"/>
                  </a:lnTo>
                  <a:lnTo>
                    <a:pt x="191051" y="1232282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 23"/>
            <p:cNvSpPr/>
            <p:nvPr/>
          </p:nvSpPr>
          <p:spPr>
            <a:xfrm>
              <a:off x="4509222" y="1905637"/>
              <a:ext cx="191051" cy="82152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821521"/>
                  </a:lnTo>
                  <a:lnTo>
                    <a:pt x="191051" y="821521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 24"/>
            <p:cNvSpPr/>
            <p:nvPr/>
          </p:nvSpPr>
          <p:spPr>
            <a:xfrm>
              <a:off x="4509222" y="1905637"/>
              <a:ext cx="191051" cy="410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410760"/>
                  </a:lnTo>
                  <a:lnTo>
                    <a:pt x="191051" y="41076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 25"/>
            <p:cNvSpPr/>
            <p:nvPr/>
          </p:nvSpPr>
          <p:spPr>
            <a:xfrm>
              <a:off x="4509222" y="1859917"/>
              <a:ext cx="19105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191051" y="4572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 26"/>
            <p:cNvSpPr/>
            <p:nvPr/>
          </p:nvSpPr>
          <p:spPr>
            <a:xfrm>
              <a:off x="6801840" y="2521778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616141"/>
                  </a:lnTo>
                  <a:lnTo>
                    <a:pt x="191051" y="616141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 27"/>
            <p:cNvSpPr/>
            <p:nvPr/>
          </p:nvSpPr>
          <p:spPr>
            <a:xfrm>
              <a:off x="6801840" y="2521778"/>
              <a:ext cx="191051" cy="2053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205380"/>
                  </a:lnTo>
                  <a:lnTo>
                    <a:pt x="191051" y="20538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 28"/>
            <p:cNvSpPr/>
            <p:nvPr/>
          </p:nvSpPr>
          <p:spPr>
            <a:xfrm>
              <a:off x="6801840" y="2316398"/>
              <a:ext cx="191051" cy="2053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05380"/>
                  </a:moveTo>
                  <a:lnTo>
                    <a:pt x="95525" y="205380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 29"/>
            <p:cNvSpPr/>
            <p:nvPr/>
          </p:nvSpPr>
          <p:spPr>
            <a:xfrm>
              <a:off x="6801840" y="1905637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616141"/>
                  </a:moveTo>
                  <a:lnTo>
                    <a:pt x="95525" y="61614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 30"/>
            <p:cNvSpPr/>
            <p:nvPr/>
          </p:nvSpPr>
          <p:spPr>
            <a:xfrm>
              <a:off x="5655531" y="1494876"/>
              <a:ext cx="191051" cy="102690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1026901"/>
                  </a:lnTo>
                  <a:lnTo>
                    <a:pt x="191051" y="1026901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 31"/>
            <p:cNvSpPr/>
            <p:nvPr/>
          </p:nvSpPr>
          <p:spPr>
            <a:xfrm>
              <a:off x="6801840" y="878735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616141"/>
                  </a:lnTo>
                  <a:lnTo>
                    <a:pt x="191051" y="616141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 32"/>
            <p:cNvSpPr/>
            <p:nvPr/>
          </p:nvSpPr>
          <p:spPr>
            <a:xfrm>
              <a:off x="6801840" y="878735"/>
              <a:ext cx="191051" cy="2053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5525" y="0"/>
                  </a:lnTo>
                  <a:lnTo>
                    <a:pt x="95525" y="205380"/>
                  </a:lnTo>
                  <a:lnTo>
                    <a:pt x="191051" y="20538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 33"/>
            <p:cNvSpPr/>
            <p:nvPr/>
          </p:nvSpPr>
          <p:spPr>
            <a:xfrm>
              <a:off x="6801840" y="673355"/>
              <a:ext cx="191051" cy="2053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05380"/>
                  </a:moveTo>
                  <a:lnTo>
                    <a:pt x="95525" y="205380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 34"/>
            <p:cNvSpPr/>
            <p:nvPr/>
          </p:nvSpPr>
          <p:spPr>
            <a:xfrm>
              <a:off x="6801840" y="262594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616141"/>
                  </a:moveTo>
                  <a:lnTo>
                    <a:pt x="95525" y="61614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 35"/>
            <p:cNvSpPr/>
            <p:nvPr/>
          </p:nvSpPr>
          <p:spPr>
            <a:xfrm>
              <a:off x="5655531" y="878735"/>
              <a:ext cx="191051" cy="6161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616141"/>
                  </a:moveTo>
                  <a:lnTo>
                    <a:pt x="95525" y="61614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 36"/>
            <p:cNvSpPr/>
            <p:nvPr/>
          </p:nvSpPr>
          <p:spPr>
            <a:xfrm>
              <a:off x="5655531" y="467974"/>
              <a:ext cx="191051" cy="102690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026901"/>
                  </a:moveTo>
                  <a:lnTo>
                    <a:pt x="95525" y="102690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 37"/>
            <p:cNvSpPr/>
            <p:nvPr/>
          </p:nvSpPr>
          <p:spPr>
            <a:xfrm>
              <a:off x="4509222" y="1494876"/>
              <a:ext cx="191051" cy="410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10760"/>
                  </a:moveTo>
                  <a:lnTo>
                    <a:pt x="95525" y="410760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 38"/>
            <p:cNvSpPr/>
            <p:nvPr/>
          </p:nvSpPr>
          <p:spPr>
            <a:xfrm>
              <a:off x="4509222" y="1084116"/>
              <a:ext cx="191051" cy="82152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821521"/>
                  </a:moveTo>
                  <a:lnTo>
                    <a:pt x="95525" y="821521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 39"/>
            <p:cNvSpPr/>
            <p:nvPr/>
          </p:nvSpPr>
          <p:spPr>
            <a:xfrm>
              <a:off x="4509222" y="673355"/>
              <a:ext cx="191051" cy="123228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232282"/>
                  </a:moveTo>
                  <a:lnTo>
                    <a:pt x="95525" y="1232282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 40"/>
            <p:cNvSpPr/>
            <p:nvPr/>
          </p:nvSpPr>
          <p:spPr>
            <a:xfrm>
              <a:off x="3362913" y="1905637"/>
              <a:ext cx="191051" cy="16430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43042"/>
                  </a:moveTo>
                  <a:lnTo>
                    <a:pt x="95525" y="1643042"/>
                  </a:lnTo>
                  <a:lnTo>
                    <a:pt x="95525" y="0"/>
                  </a:lnTo>
                  <a:lnTo>
                    <a:pt x="19105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 42"/>
            <p:cNvSpPr/>
            <p:nvPr/>
          </p:nvSpPr>
          <p:spPr>
            <a:xfrm>
              <a:off x="3553965" y="1759960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err="1" smtClean="0"/>
                <a:t>년도보기</a:t>
              </a:r>
              <a:endParaRPr lang="ko-KR" altLang="en-US" sz="1600" b="1" kern="1200" dirty="0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4700274" y="527678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err="1" smtClean="0"/>
                <a:t>다음년도보기</a:t>
              </a:r>
              <a:endParaRPr lang="ko-KR" altLang="en-US" sz="1600" b="1" kern="1200" dirty="0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4700274" y="938439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err="1" smtClean="0"/>
                <a:t>이전년도보기</a:t>
              </a:r>
              <a:endParaRPr lang="ko-KR" altLang="en-US" sz="1600" b="1" kern="1200" dirty="0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4700274" y="1349199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보기서비스</a:t>
              </a:r>
              <a:endParaRPr lang="ko-KR" altLang="en-US" sz="1600" b="1" kern="1200" dirty="0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5846583" y="322298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날짜이동</a:t>
              </a:r>
              <a:endParaRPr lang="ko-KR" altLang="en-US" sz="1600" b="1" kern="1200" dirty="0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5846583" y="733058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지출만보기</a:t>
              </a:r>
              <a:endParaRPr lang="ko-KR" altLang="en-US" sz="1600" b="1" kern="1200" dirty="0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6992892" y="116917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지출추가</a:t>
              </a:r>
              <a:endParaRPr lang="ko-KR" altLang="en-US" sz="1600" b="1" kern="1200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992892" y="527678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수입추가</a:t>
              </a:r>
              <a:endParaRPr lang="ko-KR" altLang="en-US" sz="1600" b="1" kern="1200" dirty="0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6992892" y="938439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수정하기</a:t>
              </a:r>
              <a:endParaRPr lang="ko-KR" altLang="en-US" sz="1600" b="1" kern="1200" dirty="0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6992892" y="1349199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삭제하기</a:t>
              </a:r>
              <a:endParaRPr lang="ko-KR" altLang="en-US" sz="1600" b="1" kern="1200" dirty="0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5846583" y="2376101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수입만보기</a:t>
              </a:r>
              <a:endParaRPr lang="ko-KR" altLang="en-US" sz="1600" b="1" kern="1200" dirty="0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6992892" y="1759960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지출추가</a:t>
              </a:r>
              <a:endParaRPr lang="ko-KR" altLang="en-US" sz="1600" b="1" kern="1200" dirty="0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6992892" y="2170721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수입추가</a:t>
              </a:r>
              <a:endParaRPr lang="ko-KR" altLang="en-US" sz="1600" b="1" kern="1200" dirty="0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6992892" y="2581482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수정하기</a:t>
              </a:r>
              <a:endParaRPr lang="ko-KR" altLang="en-US" sz="1600" b="1" kern="1200" dirty="0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6992892" y="2992242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삭제하기</a:t>
              </a:r>
              <a:endParaRPr lang="ko-KR" altLang="en-US" sz="1600" b="1" kern="1200" dirty="0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4700274" y="1759960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수입추가</a:t>
              </a:r>
              <a:endParaRPr lang="ko-KR" altLang="en-US" sz="1600" b="1" kern="1200" dirty="0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700274" y="2170721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지출추가</a:t>
              </a:r>
              <a:endParaRPr lang="ko-KR" altLang="en-US" sz="1600" b="1" kern="1200" dirty="0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4700274" y="2581482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수정하기</a:t>
              </a:r>
              <a:endParaRPr lang="ko-KR" altLang="en-US" sz="1600" b="1" kern="1200" dirty="0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4700274" y="2992242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삭제하기</a:t>
              </a:r>
              <a:endParaRPr lang="ko-KR" altLang="en-US" sz="1600" b="1" kern="1200" dirty="0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3553965" y="5046046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오늘거래목록</a:t>
              </a:r>
              <a:endParaRPr lang="ko-KR" altLang="en-US" sz="1600" b="1" kern="1200" dirty="0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4700274" y="3813764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err="1" smtClean="0"/>
                <a:t>다음날보기</a:t>
              </a:r>
              <a:endParaRPr lang="ko-KR" altLang="en-US" sz="1600" b="1" kern="1200" dirty="0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4700274" y="4224525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err="1" smtClean="0"/>
                <a:t>전날보기</a:t>
              </a:r>
              <a:endParaRPr lang="ko-KR" altLang="en-US" sz="1600" b="1" kern="1200" dirty="0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4700274" y="4635285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보기서비스</a:t>
              </a:r>
              <a:endParaRPr lang="ko-KR" altLang="en-US" sz="1600" b="1" kern="1200" dirty="0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5846583" y="3608383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날짜이동</a:t>
              </a:r>
              <a:endParaRPr lang="ko-KR" altLang="en-US" sz="1600" b="1" kern="1200" dirty="0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846583" y="4019144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지출만보기</a:t>
              </a:r>
              <a:endParaRPr lang="ko-KR" altLang="en-US" sz="1600" b="1" kern="1200" dirty="0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6992892" y="3403003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지출추가</a:t>
              </a:r>
              <a:endParaRPr lang="ko-KR" altLang="en-US" sz="1600" b="1" kern="1200" dirty="0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6992892" y="3813764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수입추가</a:t>
              </a:r>
              <a:endParaRPr lang="ko-KR" altLang="en-US" sz="1600" b="1" kern="1200" dirty="0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6992892" y="4224525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수정하기</a:t>
              </a:r>
              <a:endParaRPr lang="ko-KR" altLang="en-US" sz="1600" b="1" kern="1200" dirty="0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6992892" y="4635285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삭제하기</a:t>
              </a:r>
              <a:endParaRPr lang="ko-KR" altLang="en-US" sz="1600" b="1" kern="1200" dirty="0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5846583" y="5662187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수입만보기</a:t>
              </a:r>
              <a:endParaRPr lang="ko-KR" altLang="en-US" sz="1600" b="1" kern="1200" dirty="0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6992892" y="5046046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지출추가</a:t>
              </a:r>
              <a:endParaRPr lang="ko-KR" altLang="en-US" sz="1600" b="1" kern="1200" dirty="0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6992892" y="5456807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수입추가</a:t>
              </a:r>
              <a:endParaRPr lang="ko-KR" altLang="en-US" sz="1600" b="1" kern="1200" dirty="0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6992892" y="5867567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수정하기</a:t>
              </a:r>
              <a:endParaRPr lang="ko-KR" altLang="en-US" sz="1600" b="1" kern="1200" dirty="0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6992892" y="6278328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삭제하기</a:t>
              </a:r>
              <a:endParaRPr lang="ko-KR" altLang="en-US" sz="1600" b="1" kern="1200" dirty="0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4700274" y="5046046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수입추가</a:t>
              </a:r>
              <a:endParaRPr lang="ko-KR" altLang="en-US" sz="1600" b="1" kern="1200" dirty="0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4700274" y="5456807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지출추가</a:t>
              </a:r>
              <a:endParaRPr lang="ko-KR" altLang="en-US" sz="1600" b="1" kern="1200" dirty="0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4700274" y="5867567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수정하기</a:t>
              </a:r>
              <a:endParaRPr lang="ko-KR" altLang="en-US" sz="1600" b="1" kern="1200" dirty="0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4700274" y="6278328"/>
              <a:ext cx="955257" cy="291353"/>
            </a:xfrm>
            <a:custGeom>
              <a:avLst/>
              <a:gdLst>
                <a:gd name="connsiteX0" fmla="*/ 0 w 955257"/>
                <a:gd name="connsiteY0" fmla="*/ 0 h 291353"/>
                <a:gd name="connsiteX1" fmla="*/ 955257 w 955257"/>
                <a:gd name="connsiteY1" fmla="*/ 0 h 291353"/>
                <a:gd name="connsiteX2" fmla="*/ 955257 w 955257"/>
                <a:gd name="connsiteY2" fmla="*/ 291353 h 291353"/>
                <a:gd name="connsiteX3" fmla="*/ 0 w 955257"/>
                <a:gd name="connsiteY3" fmla="*/ 291353 h 291353"/>
                <a:gd name="connsiteX4" fmla="*/ 0 w 955257"/>
                <a:gd name="connsiteY4" fmla="*/ 0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57" h="291353">
                  <a:moveTo>
                    <a:pt x="0" y="0"/>
                  </a:moveTo>
                  <a:lnTo>
                    <a:pt x="955257" y="0"/>
                  </a:lnTo>
                  <a:lnTo>
                    <a:pt x="955257" y="291353"/>
                  </a:lnTo>
                  <a:lnTo>
                    <a:pt x="0" y="291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삭제하기</a:t>
              </a:r>
              <a:endParaRPr lang="ko-KR" altLang="en-US" sz="1600" b="1" kern="1200" dirty="0"/>
            </a:p>
          </p:txBody>
        </p:sp>
      </p:grpSp>
      <p:cxnSp>
        <p:nvCxnSpPr>
          <p:cNvPr id="81" name="직선 연결선 80"/>
          <p:cNvCxnSpPr/>
          <p:nvPr/>
        </p:nvCxnSpPr>
        <p:spPr>
          <a:xfrm>
            <a:off x="2793932" y="0"/>
            <a:ext cx="0" cy="354868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795795" y="-66210"/>
            <a:ext cx="0" cy="129600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9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506" y="1844824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3" y="1523570"/>
            <a:ext cx="2838846" cy="507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3092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99206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7305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잘안되는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문자 제작에게 신고 클릭 후 떼면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번화면 생성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 목록을 선택할 수 있는 화면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 내용 클릭 후 떼면 하단의 사용 어플리케이션 팝업 창 생성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바깥 화면 클릭 시 본래 화면으로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10913" y="4843780"/>
            <a:ext cx="280831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24780" y="441173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6339" y="2708920"/>
            <a:ext cx="2039757" cy="30243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43198" y="393651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13" idx="2"/>
          </p:cNvCxnSpPr>
          <p:nvPr/>
        </p:nvCxnSpPr>
        <p:spPr>
          <a:xfrm flipH="1">
            <a:off x="1403649" y="4130824"/>
            <a:ext cx="1539549" cy="7129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5"/>
          <a:stretch/>
        </p:blipFill>
        <p:spPr bwMode="auto">
          <a:xfrm>
            <a:off x="2699792" y="5373216"/>
            <a:ext cx="2571750" cy="130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699792" y="5373216"/>
            <a:ext cx="2571750" cy="13032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42" y="1772814"/>
            <a:ext cx="1967749" cy="349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2015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827" b="73206"/>
          <a:stretch/>
        </p:blipFill>
        <p:spPr bwMode="auto">
          <a:xfrm>
            <a:off x="3439686" y="5443917"/>
            <a:ext cx="2085548" cy="93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3" y="1523570"/>
            <a:ext cx="2838846" cy="507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55728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642825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 저장 클릭 후 떼면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창 생성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 저장 여부에 관한 설명 창 생성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창 생성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 및 바깥 화면 클릭 시 설정화면으로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17343" y="5553236"/>
            <a:ext cx="280831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31210" y="512118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6339" y="1767011"/>
            <a:ext cx="2039757" cy="35040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43198" y="393651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13" idx="2"/>
          </p:cNvCxnSpPr>
          <p:nvPr/>
        </p:nvCxnSpPr>
        <p:spPr>
          <a:xfrm flipH="1">
            <a:off x="1410080" y="4130824"/>
            <a:ext cx="1533118" cy="14224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635896" y="3965091"/>
            <a:ext cx="151216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221909" y="432513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65825" y="5426720"/>
            <a:ext cx="1934266" cy="1026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007724" y="606472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86" y="1800929"/>
            <a:ext cx="1963584" cy="349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8962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3" y="1523570"/>
            <a:ext cx="2838846" cy="507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77269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00038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 불러오기 클릭 후 떼면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창 생성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 불러오기 여부에 관한 설명 창 생성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기록 불러오기 기능 수행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 및 바깥 화면 클릭 시 설정화면으로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17343" y="5943723"/>
            <a:ext cx="280831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31210" y="551167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6339" y="1767011"/>
            <a:ext cx="2039757" cy="35040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43198" y="393651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13" idx="2"/>
            <a:endCxn id="17" idx="0"/>
          </p:cNvCxnSpPr>
          <p:nvPr/>
        </p:nvCxnSpPr>
        <p:spPr>
          <a:xfrm flipH="1">
            <a:off x="1621499" y="4130824"/>
            <a:ext cx="1321699" cy="18128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635896" y="3856047"/>
            <a:ext cx="151216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221909" y="421608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3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10745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39" y="1523570"/>
            <a:ext cx="2039754" cy="353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3" y="1523570"/>
            <a:ext cx="2838846" cy="507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14250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9355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 초기화 클릭 후 떼면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창 생성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 초기화 여부에 관한 설명 창 생성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기록 초기화 기능 수행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 및 바깥 화면 클릭 시 설정화면으로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초기화된 화면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12651" y="6299695"/>
            <a:ext cx="280831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26518" y="586764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6339" y="1550425"/>
            <a:ext cx="2039757" cy="35040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43198" y="371993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13" idx="2"/>
            <a:endCxn id="17" idx="0"/>
          </p:cNvCxnSpPr>
          <p:nvPr/>
        </p:nvCxnSpPr>
        <p:spPr>
          <a:xfrm flipH="1">
            <a:off x="1616807" y="3914238"/>
            <a:ext cx="1326391" cy="23854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635896" y="3607266"/>
            <a:ext cx="151216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849791" y="321297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825" y="4161561"/>
            <a:ext cx="1304239" cy="231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843825" y="4169685"/>
            <a:ext cx="1304239" cy="2310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441588" y="513039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8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71377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626370" cy="111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27427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92363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월간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후 뗄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월별 거래 내역 화면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이동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때 날짜 선택 창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선택화면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기존과 동일하게 동작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                          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※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선택 시 월이 바뀌지 않으면 월별 거래 내역이 바뀌지 않는다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 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지출은 지출만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수입은 수입만 출력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다른 기능 동일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01812" y="2187187"/>
            <a:ext cx="237740" cy="2337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26374" y="177281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8" y="1452588"/>
            <a:ext cx="3312368" cy="51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050718" y="1452587"/>
            <a:ext cx="3312368" cy="51859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11560" y="409089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50718" y="1628800"/>
            <a:ext cx="1468164" cy="4127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518882" y="162880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8" r="60906" b="67721"/>
          <a:stretch/>
        </p:blipFill>
        <p:spPr bwMode="auto">
          <a:xfrm>
            <a:off x="1163534" y="2110616"/>
            <a:ext cx="1355348" cy="131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161074" y="2097658"/>
            <a:ext cx="1357808" cy="13313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72459" y="249429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72815"/>
            <a:ext cx="1714125" cy="222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직선 연결선 37"/>
          <p:cNvCxnSpPr>
            <a:stCxn id="40" idx="2"/>
          </p:cNvCxnSpPr>
          <p:nvPr/>
        </p:nvCxnSpPr>
        <p:spPr>
          <a:xfrm flipH="1" flipV="1">
            <a:off x="2518884" y="2304038"/>
            <a:ext cx="1117012" cy="3845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67943" y="1750239"/>
            <a:ext cx="1714125" cy="22427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635896" y="249429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2" y="4101921"/>
            <a:ext cx="1670694" cy="2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024511" y="4141011"/>
            <a:ext cx="1714125" cy="22427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stCxn id="50" idx="1"/>
            <a:endCxn id="31" idx="3"/>
          </p:cNvCxnSpPr>
          <p:nvPr/>
        </p:nvCxnSpPr>
        <p:spPr>
          <a:xfrm flipH="1" flipV="1">
            <a:off x="2518882" y="2763329"/>
            <a:ext cx="1173925" cy="20231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50" idx="2"/>
          </p:cNvCxnSpPr>
          <p:nvPr/>
        </p:nvCxnSpPr>
        <p:spPr>
          <a:xfrm flipH="1" flipV="1">
            <a:off x="2518884" y="3212978"/>
            <a:ext cx="1117012" cy="17109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635896" y="472957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24" y="1452587"/>
            <a:ext cx="3302361" cy="51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3116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587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4067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삭제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아이콘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후 뗄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상단의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네모칸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단일 클릭으로 전체 선택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하단의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네모칸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선택으로 다중 및 단일 선택 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체크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완료후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버튼 다시 누른 후 뗄 때 삭제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(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체크가 안되어있다면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번창 모두 사라지고 삭제는 일어나지 않는다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.)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611560" y="409089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23928" y="1628800"/>
            <a:ext cx="439158" cy="4127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441588" y="162880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94063" y="3492207"/>
            <a:ext cx="360040" cy="19337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50718" y="1452587"/>
            <a:ext cx="3312368" cy="51859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11559" y="163821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r="59006" b="89311"/>
          <a:stretch/>
        </p:blipFill>
        <p:spPr bwMode="auto">
          <a:xfrm>
            <a:off x="1416526" y="1628800"/>
            <a:ext cx="1357883" cy="37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1096299" y="1641678"/>
            <a:ext cx="360040" cy="3865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76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6996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2588"/>
            <a:ext cx="3312368" cy="51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0177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74616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생성 꾹 누름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삭제여부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정말로 삭제하시겠습니까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 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출력 후 확인은 삭제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취소는 삭제 취소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 창 바깥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쪽클릭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월별 거래내역 화면으로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 창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3673287" y="249289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5536" y="3459176"/>
            <a:ext cx="3024336" cy="4738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95536" y="301070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4585" y="1452587"/>
            <a:ext cx="3312368" cy="51859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40" y="4241684"/>
            <a:ext cx="1143708" cy="203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094900" y="4241684"/>
            <a:ext cx="1190741" cy="20332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28" idx="2"/>
            <a:endCxn id="37" idx="0"/>
          </p:cNvCxnSpPr>
          <p:nvPr/>
        </p:nvCxnSpPr>
        <p:spPr>
          <a:xfrm flipH="1">
            <a:off x="1907704" y="2687204"/>
            <a:ext cx="1765583" cy="7719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09" y="1700808"/>
            <a:ext cx="1253322" cy="210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094900" y="1731100"/>
            <a:ext cx="1190741" cy="20332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674994" y="506400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4" idx="2"/>
            <a:endCxn id="37" idx="2"/>
          </p:cNvCxnSpPr>
          <p:nvPr/>
        </p:nvCxnSpPr>
        <p:spPr>
          <a:xfrm flipH="1" flipV="1">
            <a:off x="1907704" y="3933056"/>
            <a:ext cx="1767290" cy="13252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15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07" y="1484049"/>
            <a:ext cx="3281346" cy="511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67252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64908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수정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132052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 예외 처리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내역을 아무것도 입력하지 않았을 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내역을 입력하세요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!”)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           ‘&amp;’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 입력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(“&amp;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문자를 포함할 수 없습니다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!”)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 예외 처리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금액을 아무것도 입력하지 않았을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금액을 입력하세요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!”)             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숫자만 입력가능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(long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형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         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‘&amp;’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 입력 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(“&amp;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문자를 포함할 수 없습니다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!”)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3673287" y="249289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4585" y="1452587"/>
            <a:ext cx="3312368" cy="51859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2915816" y="2649766"/>
            <a:ext cx="757472" cy="4191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674994" y="506400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4" idx="2"/>
            <a:endCxn id="21" idx="3"/>
          </p:cNvCxnSpPr>
          <p:nvPr/>
        </p:nvCxnSpPr>
        <p:spPr>
          <a:xfrm flipH="1" flipV="1">
            <a:off x="2915816" y="5165664"/>
            <a:ext cx="759178" cy="926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416" y="1731100"/>
            <a:ext cx="1143708" cy="203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094900" y="1731100"/>
            <a:ext cx="1190741" cy="20332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18146" y="2835993"/>
            <a:ext cx="2197670" cy="4489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8146" y="4941168"/>
            <a:ext cx="2197670" cy="4489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34813" y="4241684"/>
            <a:ext cx="1143708" cy="203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094900" y="4241684"/>
            <a:ext cx="1190741" cy="20332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544517"/>
            <a:ext cx="1979712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9292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205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수정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0114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입력화면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위의 날짜 입력화면과 동일하게 동작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스크롤을 통해 시간 설정 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예외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( 12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시간 단위로 오전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오후 자동 변경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 창 좌측 상단에 수정할 날짜 출력          취소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시간 편집 종료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       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확인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시간 편집 종료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+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시간 수정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                        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바깥화면 클릭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시간 편집 종료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3291381" y="233268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48557" y="492687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7" y="1483936"/>
            <a:ext cx="1617804" cy="252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224585" y="1452587"/>
            <a:ext cx="1656184" cy="2592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28" idx="2"/>
            <a:endCxn id="22" idx="3"/>
          </p:cNvCxnSpPr>
          <p:nvPr/>
        </p:nvCxnSpPr>
        <p:spPr>
          <a:xfrm flipH="1">
            <a:off x="1664745" y="2526989"/>
            <a:ext cx="1626636" cy="410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24" idx="2"/>
            <a:endCxn id="27" idx="2"/>
          </p:cNvCxnSpPr>
          <p:nvPr/>
        </p:nvCxnSpPr>
        <p:spPr>
          <a:xfrm flipH="1" flipV="1">
            <a:off x="1052677" y="3125291"/>
            <a:ext cx="295880" cy="19958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40609" y="2387002"/>
            <a:ext cx="1224136" cy="362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0609" y="2763208"/>
            <a:ext cx="1224136" cy="362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64" y="3861048"/>
            <a:ext cx="1644356" cy="252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690033" y="1505831"/>
            <a:ext cx="1997584" cy="35581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746685" y="3861047"/>
            <a:ext cx="1666135" cy="25202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66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3319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62979"/>
            <a:ext cx="3057964" cy="476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48312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내역 수정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642200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삭제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후 땔 떼 내부 데이터 상관 없이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삭제여부 확인 없이 바로 삭제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후 뗄 때 수정한 데이터 반영 없이 이전화면으로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후 뗄 때 수정한 데이터 반영되어 이전화면 업데이트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 화면 바깥쪽 클릭 시 수정데이터 반영 없이 이전화면으로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1835696" y="503816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75656" y="1662979"/>
            <a:ext cx="3057964" cy="47652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835696" y="5445224"/>
            <a:ext cx="79208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608594" y="5445224"/>
            <a:ext cx="79208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0682" y="5445224"/>
            <a:ext cx="792088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575111" y="503816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347864" y="503816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7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931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6" y="1469024"/>
            <a:ext cx="2890792" cy="513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54483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558513"/>
              </p:ext>
            </p:extLst>
          </p:nvPr>
        </p:nvGraphicFramePr>
        <p:xfrm>
          <a:off x="6012160" y="1397000"/>
          <a:ext cx="2952328" cy="527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96544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한번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꾸욱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전체화면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선택화면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한번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꾸욱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도움말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소개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팝업창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떼면 그림 크게 보기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설정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팝업창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월간 거래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거래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일별 거래 목록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창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왼쪽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전날 내역으로 이동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    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오른쪽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다음날 내역으로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 추가화면 이동     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※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클릭 후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폰의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 클릭 시 홈 화면으로 돌아온다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289866" y="163706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7326" y="1702142"/>
            <a:ext cx="1512168" cy="3235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94727" y="1670131"/>
            <a:ext cx="423391" cy="3555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747489" y="168270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7326" y="4813741"/>
            <a:ext cx="2890791" cy="975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875744"/>
              </p:ext>
            </p:extLst>
          </p:nvPr>
        </p:nvGraphicFramePr>
        <p:xfrm>
          <a:off x="9252520" y="1412776"/>
          <a:ext cx="2952328" cy="2356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프로그램 예외 처리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81131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대한 예외처리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존재하지 않는 데이터 예외처리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 메뉴에서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꾸욱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누를 시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롱클릭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817890" y="327615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55350" y="3341232"/>
            <a:ext cx="2362768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89865" y="506942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7326" y="5789504"/>
            <a:ext cx="504562" cy="449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116066" y="5789504"/>
            <a:ext cx="504562" cy="449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06504" y="5789504"/>
            <a:ext cx="1909561" cy="449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47957" y="581226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723087" y="5789504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966976" y="624095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02" y="2387160"/>
            <a:ext cx="1437308" cy="255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연결선 36"/>
          <p:cNvCxnSpPr>
            <a:stCxn id="23" idx="3"/>
            <a:endCxn id="13314" idx="1"/>
          </p:cNvCxnSpPr>
          <p:nvPr/>
        </p:nvCxnSpPr>
        <p:spPr>
          <a:xfrm>
            <a:off x="3618118" y="3593260"/>
            <a:ext cx="493584" cy="715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53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56152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2588"/>
            <a:ext cx="3312368" cy="51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675352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8620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우 밀기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 월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내역으로 이동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우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좌 밀기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다음 월 내역으로 이동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 추가 창으로 이동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 추가 창으로 이동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날짜 기준으로 창 생성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3239893" y="326228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9512" y="3686054"/>
            <a:ext cx="432048" cy="4738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79512" y="326228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18177" y="3686054"/>
            <a:ext cx="432048" cy="4738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51520" y="5796806"/>
            <a:ext cx="1656184" cy="4738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907704" y="5796806"/>
            <a:ext cx="1656184" cy="4738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51520" y="539035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907704" y="539035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26" y="2691525"/>
            <a:ext cx="1736686" cy="308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직선 연결선 34"/>
          <p:cNvCxnSpPr/>
          <p:nvPr/>
        </p:nvCxnSpPr>
        <p:spPr>
          <a:xfrm flipH="1">
            <a:off x="640135" y="4159934"/>
            <a:ext cx="3270291" cy="13572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910426" y="2691524"/>
            <a:ext cx="1736686" cy="3105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stCxn id="36" idx="1"/>
            <a:endCxn id="34" idx="6"/>
          </p:cNvCxnSpPr>
          <p:nvPr/>
        </p:nvCxnSpPr>
        <p:spPr>
          <a:xfrm flipH="1">
            <a:off x="2296319" y="4244165"/>
            <a:ext cx="1614107" cy="13404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015253" y="2788406"/>
            <a:ext cx="1008112" cy="2369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5724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2" y="1556792"/>
            <a:ext cx="2807804" cy="499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010171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지출 추가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11749"/>
              </p:ext>
            </p:extLst>
          </p:nvPr>
        </p:nvGraphicFramePr>
        <p:xfrm>
          <a:off x="6012160" y="1412776"/>
          <a:ext cx="2952328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80768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내역 입력란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클릭으로 커서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+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키패드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생성                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※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예외 처리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: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빈문자열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 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내역을 입력해주세요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!”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메시지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초간 출력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                 ‘&amp;’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-&gt;”&amp;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문자를 포함할 수 없습니다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!”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및 시간 선택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10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페이지설명과 동일하게 동작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입력란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클릭으로 커서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+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키패드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생성              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※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예외 처리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내역 입력란과 동일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 버튼 클릭 후 뗄 때 월별 내역 창으로 이동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 데이터 이동하지 않는다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저장 버튼 클릭 후 뗄 때 월별 내역 창으로 이동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입력한 날짜와 시간 내역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금액이 지출과 수입에 따라 다른 양식으로 추가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593767" y="2314526"/>
            <a:ext cx="2624409" cy="4738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79511" y="235715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3802" y="5778965"/>
            <a:ext cx="1403902" cy="386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45827" y="536966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907704" y="537321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3767" y="4007225"/>
            <a:ext cx="2624409" cy="4738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79511" y="404985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93767" y="3140968"/>
            <a:ext cx="2624409" cy="5450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79511" y="325480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26314" y="5778965"/>
            <a:ext cx="1403902" cy="386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396" y="2357158"/>
            <a:ext cx="1959592" cy="306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39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19470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8" y="1481439"/>
            <a:ext cx="3312368" cy="51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626370" cy="111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1262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년도 내역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569444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연도별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클릭 후 뗄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연도별 거래 내역 화면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이동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때 날짜 선택 창 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marR="0" indent="-342900" algn="l" defTabSz="5080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선택화면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기존과 동일하게 동작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                        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※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선택 시 년도가 바뀌지 않으면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년도별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거래 내역이 바뀌지 않는다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(2016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년을 클릭해도 데이터가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2015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년도 거래내역으로 업데이트 되는 문제 발생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년도를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칸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이동시에는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잘못된 년도 거래내역이 유지되지만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년도 이상 이동 후에는 거래내역이 정상적으로 돌아옴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 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지출은 지출만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수입은 수입만 출력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다른 기능 월별 내역과 모두 동일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67544" y="2187187"/>
            <a:ext cx="237740" cy="2337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3669" y="177281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50718" y="1452587"/>
            <a:ext cx="3312368" cy="51859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11560" y="409089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50718" y="1628800"/>
            <a:ext cx="1468164" cy="4127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518882" y="162880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8" r="60906" b="67721"/>
          <a:stretch/>
        </p:blipFill>
        <p:spPr bwMode="auto">
          <a:xfrm>
            <a:off x="1163534" y="2110616"/>
            <a:ext cx="1355348" cy="131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161074" y="2097658"/>
            <a:ext cx="1357808" cy="13313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72459" y="249429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72815"/>
            <a:ext cx="1714125" cy="222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직선 연결선 37"/>
          <p:cNvCxnSpPr>
            <a:stCxn id="40" idx="2"/>
          </p:cNvCxnSpPr>
          <p:nvPr/>
        </p:nvCxnSpPr>
        <p:spPr>
          <a:xfrm flipH="1" flipV="1">
            <a:off x="2518884" y="2304038"/>
            <a:ext cx="1117012" cy="3845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67943" y="1750239"/>
            <a:ext cx="1714125" cy="22427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635896" y="249429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2" y="4101921"/>
            <a:ext cx="1670694" cy="2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024511" y="4141011"/>
            <a:ext cx="1714125" cy="22427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stCxn id="50" idx="1"/>
            <a:endCxn id="31" idx="3"/>
          </p:cNvCxnSpPr>
          <p:nvPr/>
        </p:nvCxnSpPr>
        <p:spPr>
          <a:xfrm flipH="1" flipV="1">
            <a:off x="2518882" y="2763329"/>
            <a:ext cx="1173925" cy="20231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50" idx="2"/>
          </p:cNvCxnSpPr>
          <p:nvPr/>
        </p:nvCxnSpPr>
        <p:spPr>
          <a:xfrm flipH="1" flipV="1">
            <a:off x="2518884" y="3212978"/>
            <a:ext cx="1117012" cy="17109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635896" y="472957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6176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58" y="1464595"/>
            <a:ext cx="2898282" cy="515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936104" cy="166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2458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목록 보기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8766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목록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 창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현재날짜 기준으로 수입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 내역 보기 및 편집 창 생성      모든 기능은 월별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년도별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편집 창과 동일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차이점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스크롤 시 일 단위로 이동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831623" y="2564904"/>
            <a:ext cx="313178" cy="3057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82284" y="212256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79712" y="1452587"/>
            <a:ext cx="2952328" cy="51859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47664" y="384653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>
            <a:stCxn id="28" idx="1"/>
            <a:endCxn id="17" idx="3"/>
          </p:cNvCxnSpPr>
          <p:nvPr/>
        </p:nvCxnSpPr>
        <p:spPr>
          <a:xfrm flipH="1" flipV="1">
            <a:off x="1144801" y="2717759"/>
            <a:ext cx="459774" cy="11856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4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9" y="1465890"/>
            <a:ext cx="2898282" cy="515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16557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98240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목록 보기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98550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이동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때 날짜 선택 창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(3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번화번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선택화면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기존과 동일하게 동작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 단위로 거래내역 보기 가능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 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지출은 지출만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수입은 수입만 출력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다른 기능 월별 내역과 모두 동일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                         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※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다시 모두 보기를 하기 위해서는 날짜 이동해서 오늘을 선택하고 확인하거나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전날이나 다음날 내역을 갔다 와야 한다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35658" y="1452587"/>
            <a:ext cx="2868189" cy="51859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00809" y="1628800"/>
            <a:ext cx="1468165" cy="4127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07704" y="162880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8" r="60906" b="67721"/>
          <a:stretch/>
        </p:blipFill>
        <p:spPr bwMode="auto">
          <a:xfrm>
            <a:off x="734723" y="2110616"/>
            <a:ext cx="1355348" cy="131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32263" y="2097658"/>
            <a:ext cx="1357808" cy="13313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43648" y="249429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72815"/>
            <a:ext cx="1714125" cy="222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직선 연결선 37"/>
          <p:cNvCxnSpPr>
            <a:stCxn id="40" idx="2"/>
            <a:endCxn id="5123" idx="3"/>
          </p:cNvCxnSpPr>
          <p:nvPr/>
        </p:nvCxnSpPr>
        <p:spPr>
          <a:xfrm flipH="1">
            <a:off x="2090071" y="2688603"/>
            <a:ext cx="1545825" cy="812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67943" y="1750239"/>
            <a:ext cx="1714125" cy="22427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635896" y="249429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2" y="4101921"/>
            <a:ext cx="1670694" cy="2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024511" y="4141011"/>
            <a:ext cx="1714125" cy="22427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stCxn id="50" idx="1"/>
            <a:endCxn id="31" idx="3"/>
          </p:cNvCxnSpPr>
          <p:nvPr/>
        </p:nvCxnSpPr>
        <p:spPr>
          <a:xfrm flipH="1" flipV="1">
            <a:off x="2090071" y="2763329"/>
            <a:ext cx="1602736" cy="20231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50" idx="2"/>
          </p:cNvCxnSpPr>
          <p:nvPr/>
        </p:nvCxnSpPr>
        <p:spPr>
          <a:xfrm flipH="1" flipV="1">
            <a:off x="2102011" y="3212978"/>
            <a:ext cx="1533885" cy="17109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635896" y="472957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784213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2890792" cy="513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01907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86993"/>
              </p:ext>
            </p:extLst>
          </p:nvPr>
        </p:nvGraphicFramePr>
        <p:xfrm>
          <a:off x="6012160" y="1397000"/>
          <a:ext cx="2952328" cy="527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96544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전체메뉴를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볼수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                                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꾹 클릭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 선택화면 출력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선택한 날짜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빨간블록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확인을 누르면 해당 날짜 내역으로 이동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                          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또는 날짜화면 바깥쪽 화면 클릭 시 이전화면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이동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              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좌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우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이전달력으로 이동   우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좌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다음달력으로 이동  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제한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 : 1900~2100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년까지 시도 결과 성공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74100" y="1652822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1717902"/>
            <a:ext cx="1512168" cy="3235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stCxn id="10" idx="3"/>
            <a:endCxn id="31" idx="1"/>
          </p:cNvCxnSpPr>
          <p:nvPr/>
        </p:nvCxnSpPr>
        <p:spPr>
          <a:xfrm>
            <a:off x="2123728" y="1879670"/>
            <a:ext cx="1764130" cy="8464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04665"/>
            <a:ext cx="1715868" cy="225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887858" y="1595043"/>
            <a:ext cx="1751938" cy="22622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70" y="4054375"/>
            <a:ext cx="1714125" cy="222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3887858" y="4029340"/>
            <a:ext cx="1751938" cy="22622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>
            <a:stCxn id="10" idx="3"/>
            <a:endCxn id="42" idx="1"/>
          </p:cNvCxnSpPr>
          <p:nvPr/>
        </p:nvCxnSpPr>
        <p:spPr>
          <a:xfrm>
            <a:off x="2123728" y="1879670"/>
            <a:ext cx="1432424" cy="302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3499241" y="484744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502471" y="2492896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5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48214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08545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전체 메뉴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44631" y="224467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0" y="1707636"/>
            <a:ext cx="2517910" cy="458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887858" y="1595043"/>
            <a:ext cx="1751938" cy="22622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70" y="1637085"/>
            <a:ext cx="1714125" cy="222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직선 연결선 40"/>
          <p:cNvCxnSpPr>
            <a:stCxn id="25" idx="3"/>
            <a:endCxn id="40" idx="1"/>
          </p:cNvCxnSpPr>
          <p:nvPr/>
        </p:nvCxnSpPr>
        <p:spPr>
          <a:xfrm>
            <a:off x="2555774" y="2852751"/>
            <a:ext cx="1332084" cy="23077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2713" y="2244677"/>
            <a:ext cx="1993061" cy="341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stCxn id="10" idx="3"/>
            <a:endCxn id="31" idx="1"/>
          </p:cNvCxnSpPr>
          <p:nvPr/>
        </p:nvCxnSpPr>
        <p:spPr>
          <a:xfrm>
            <a:off x="2555774" y="2415443"/>
            <a:ext cx="1332084" cy="3107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70" y="4062551"/>
            <a:ext cx="1714126" cy="223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3887858" y="4029340"/>
            <a:ext cx="1751938" cy="22622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62713" y="2681985"/>
            <a:ext cx="1993061" cy="341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4631" y="266642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339689"/>
              </p:ext>
            </p:extLst>
          </p:nvPr>
        </p:nvGraphicFramePr>
        <p:xfrm>
          <a:off x="6012160" y="1397000"/>
          <a:ext cx="2952328" cy="527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96544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클릭으로 날짜 선택화면 창 출력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위의 설명과 동일하게 동작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단일클릭으로 오늘의 명언 창 출력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나가기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전체메뉴화면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랜덤보기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다른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명언창출력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※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중 하나를 꾹 누를 시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롱클릭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출력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7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13437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5374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전체 메뉴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44631" y="314096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0" y="1707636"/>
            <a:ext cx="2517910" cy="458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62713" y="3140968"/>
            <a:ext cx="1993061" cy="341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stCxn id="10" idx="3"/>
            <a:endCxn id="31" idx="1"/>
          </p:cNvCxnSpPr>
          <p:nvPr/>
        </p:nvCxnSpPr>
        <p:spPr>
          <a:xfrm>
            <a:off x="2555774" y="3311734"/>
            <a:ext cx="1330521" cy="4000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598292"/>
              </p:ext>
            </p:extLst>
          </p:nvPr>
        </p:nvGraphicFramePr>
        <p:xfrm>
          <a:off x="6012160" y="1397000"/>
          <a:ext cx="2952328" cy="527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96544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 클릭으로 도움말 화면 출력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네트워크로 연결되어있을 경우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팝업창이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각각 출력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바탕"/>
                          <a:ea typeface="바탕"/>
                        </a:rPr>
                        <a:t>※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꾹 누를 시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롱클릭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출력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70" y="2348880"/>
            <a:ext cx="1547664" cy="275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886295" y="2323350"/>
            <a:ext cx="1599917" cy="27769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52563" y="3482499"/>
            <a:ext cx="1993061" cy="2178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4631" y="4377565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047817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3812" r="12282" b="19859"/>
          <a:stretch/>
        </p:blipFill>
        <p:spPr bwMode="auto">
          <a:xfrm>
            <a:off x="3902554" y="1595043"/>
            <a:ext cx="1737242" cy="226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37" y="1484784"/>
            <a:ext cx="2890792" cy="513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990224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홈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20309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 때 소개 및 도움말 창 출력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 때 설정화면으로 이동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2332632" y="165282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70092" y="1717903"/>
            <a:ext cx="392137" cy="3235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3529" y="5013176"/>
            <a:ext cx="576064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17253" y="4592630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>
            <a:stCxn id="37" idx="1"/>
            <a:endCxn id="17" idx="3"/>
          </p:cNvCxnSpPr>
          <p:nvPr/>
        </p:nvCxnSpPr>
        <p:spPr>
          <a:xfrm flipH="1">
            <a:off x="899593" y="5222011"/>
            <a:ext cx="2995613" cy="1152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887858" y="1595043"/>
            <a:ext cx="1751938" cy="22622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>
            <a:stCxn id="30" idx="1"/>
            <a:endCxn id="10" idx="3"/>
          </p:cNvCxnSpPr>
          <p:nvPr/>
        </p:nvCxnSpPr>
        <p:spPr>
          <a:xfrm flipH="1" flipV="1">
            <a:off x="3162229" y="1879671"/>
            <a:ext cx="725629" cy="8464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44" y="4122258"/>
            <a:ext cx="1636716" cy="222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895206" y="4090895"/>
            <a:ext cx="1751938" cy="22622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9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476" y="2075934"/>
            <a:ext cx="1574668" cy="279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72539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2838846" cy="507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563859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설정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613461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버전 정보를 출력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불가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후 뗄 때 도움말 화면으로 이동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각 질문에 맞는 답변을 단일클릭으로 확인 가능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질문 중복 클릭 시 답변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사라짐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단일클릭으로 설정화면 복귀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3121014" y="2272488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959" y="2319735"/>
            <a:ext cx="2832407" cy="2941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51109" y="2134956"/>
            <a:ext cx="576064" cy="2750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628890" y="3193597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>
            <a:stCxn id="20" idx="1"/>
            <a:endCxn id="19" idx="3"/>
          </p:cNvCxnSpPr>
          <p:nvPr/>
        </p:nvCxnSpPr>
        <p:spPr>
          <a:xfrm flipH="1" flipV="1">
            <a:off x="3090366" y="2882920"/>
            <a:ext cx="595435" cy="367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57959" y="2735858"/>
            <a:ext cx="2832407" cy="2941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072476" y="2046156"/>
            <a:ext cx="1574668" cy="28291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661681" y="2078181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8187"/>
            <a:ext cx="2599140" cy="462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92911"/>
              </p:ext>
            </p:extLst>
          </p:nvPr>
        </p:nvGraphicFramePr>
        <p:xfrm>
          <a:off x="107504" y="1412776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0"/>
              </a:tblGrid>
              <a:tr h="52565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1045580" cy="186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257393"/>
              </p:ext>
            </p:extLst>
          </p:nvPr>
        </p:nvGraphicFramePr>
        <p:xfrm>
          <a:off x="179514" y="260648"/>
          <a:ext cx="878497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18"/>
                <a:gridCol w="1848206"/>
                <a:gridCol w="1032114"/>
                <a:gridCol w="1896210"/>
                <a:gridCol w="984110"/>
                <a:gridCol w="1944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천방저축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화면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박동익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2016-10-31</a:t>
                      </a:r>
                      <a:endParaRPr lang="ko-KR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66373"/>
              </p:ext>
            </p:extLst>
          </p:nvPr>
        </p:nvGraphicFramePr>
        <p:xfrm>
          <a:off x="6012160" y="1397000"/>
          <a:ext cx="2952328" cy="5251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375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75913">
                <a:tc>
                  <a:txBody>
                    <a:bodyPr/>
                    <a:lstStyle/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잠금 설정 클릭 후 뗄 때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번화면 생성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생성화면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직접입력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조작이 불가능하며 꾹 누를 시 클립보드 선택은 가능하지만 선택해도 반영되지 않음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342900" indent="-34290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클릭 시 설정화면으로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  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클릭 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자리 이내의 비밀번호를 입력하였으면 다음 화면으로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미입력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시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경고창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출력 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번창유지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179512" y="163095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96245" y="2849543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>
            <a:stCxn id="41" idx="1"/>
            <a:endCxn id="18" idx="2"/>
          </p:cNvCxnSpPr>
          <p:nvPr/>
        </p:nvCxnSpPr>
        <p:spPr>
          <a:xfrm flipH="1" flipV="1">
            <a:off x="702302" y="2302182"/>
            <a:ext cx="684246" cy="15489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2577492" y="445674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967" y="2054409"/>
            <a:ext cx="1254670" cy="2477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21" y="2002864"/>
            <a:ext cx="1405455" cy="24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870391" y="3281270"/>
            <a:ext cx="1837514" cy="2941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>
            <a:stCxn id="10" idx="3"/>
          </p:cNvCxnSpPr>
          <p:nvPr/>
        </p:nvCxnSpPr>
        <p:spPr>
          <a:xfrm flipV="1">
            <a:off x="3707905" y="3252157"/>
            <a:ext cx="627616" cy="1761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763688" y="4888476"/>
            <a:ext cx="2016224" cy="3796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71800" y="4888476"/>
            <a:ext cx="1008112" cy="3796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>
            <a:stCxn id="33" idx="1"/>
            <a:endCxn id="17" idx="2"/>
          </p:cNvCxnSpPr>
          <p:nvPr/>
        </p:nvCxnSpPr>
        <p:spPr>
          <a:xfrm flipH="1" flipV="1">
            <a:off x="3275856" y="5268153"/>
            <a:ext cx="418829" cy="5514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763688" y="2708920"/>
            <a:ext cx="2016224" cy="2559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3" t="84144" r="28205" b="12054"/>
          <a:stretch/>
        </p:blipFill>
        <p:spPr bwMode="auto">
          <a:xfrm>
            <a:off x="3707904" y="5656958"/>
            <a:ext cx="1989787" cy="30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3694685" y="5647008"/>
            <a:ext cx="2003006" cy="3451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335520" y="2019568"/>
            <a:ext cx="1405455" cy="24371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29637" y="3794229"/>
            <a:ext cx="388615" cy="38861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32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2057</Words>
  <Application>Microsoft Office PowerPoint</Application>
  <PresentationFormat>화면 슬라이드 쇼(4:3)</PresentationFormat>
  <Paragraphs>698</Paragraphs>
  <Slides>34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EUN KIM</dc:creator>
  <cp:lastModifiedBy>박동익</cp:lastModifiedBy>
  <cp:revision>103</cp:revision>
  <cp:lastPrinted>2016-10-25T01:58:52Z</cp:lastPrinted>
  <dcterms:created xsi:type="dcterms:W3CDTF">2016-10-25T01:22:12Z</dcterms:created>
  <dcterms:modified xsi:type="dcterms:W3CDTF">2016-11-01T11:54:59Z</dcterms:modified>
</cp:coreProperties>
</file>